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20"/>
  </p:notesMasterIdLst>
  <p:sldIdLst>
    <p:sldId id="1238" r:id="rId2"/>
    <p:sldId id="284" r:id="rId3"/>
    <p:sldId id="1250" r:id="rId4"/>
    <p:sldId id="1261" r:id="rId5"/>
    <p:sldId id="1251" r:id="rId6"/>
    <p:sldId id="1255" r:id="rId7"/>
    <p:sldId id="1257" r:id="rId8"/>
    <p:sldId id="1258" r:id="rId9"/>
    <p:sldId id="1259" r:id="rId10"/>
    <p:sldId id="282" r:id="rId11"/>
    <p:sldId id="1252" r:id="rId12"/>
    <p:sldId id="1253" r:id="rId13"/>
    <p:sldId id="1254" r:id="rId14"/>
    <p:sldId id="1260" r:id="rId15"/>
    <p:sldId id="1256" r:id="rId16"/>
    <p:sldId id="1262" r:id="rId17"/>
    <p:sldId id="1263" r:id="rId18"/>
    <p:sldId id="3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44B47-1119-4D32-A557-8179D197021D}" v="50" dt="2023-12-20T17:34:23.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1" d="100"/>
          <a:sy n="111" d="100"/>
        </p:scale>
        <p:origin x="4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47044B47-1119-4D32-A557-8179D197021D}"/>
    <pc:docChg chg="undo custSel modSld sldOrd">
      <pc:chgData name="Winters, Amber" userId="389caf7d-7f00-408e-a4e9-0c8935e7778a" providerId="ADAL" clId="{47044B47-1119-4D32-A557-8179D197021D}" dt="2023-12-20T17:35:00.045" v="11403" actId="2696"/>
      <pc:docMkLst>
        <pc:docMk/>
      </pc:docMkLst>
      <pc:sldChg chg="delSp modSp mod modTransition modNotesTx">
        <pc:chgData name="Winters, Amber" userId="389caf7d-7f00-408e-a4e9-0c8935e7778a" providerId="ADAL" clId="{47044B47-1119-4D32-A557-8179D197021D}" dt="2023-12-20T17:17:40.838" v="11274" actId="478"/>
        <pc:sldMkLst>
          <pc:docMk/>
          <pc:sldMk cId="70087245" sldId="282"/>
        </pc:sldMkLst>
        <pc:spChg chg="mod">
          <ac:chgData name="Winters, Amber" userId="389caf7d-7f00-408e-a4e9-0c8935e7778a" providerId="ADAL" clId="{47044B47-1119-4D32-A557-8179D197021D}" dt="2023-12-14T19:51:47.305" v="1507" actId="1076"/>
          <ac:spMkLst>
            <pc:docMk/>
            <pc:sldMk cId="70087245" sldId="282"/>
            <ac:spMk id="2" creationId="{20847809-835B-62DF-003F-2B24C1B8D66F}"/>
          </ac:spMkLst>
        </pc:spChg>
        <pc:spChg chg="del">
          <ac:chgData name="Winters, Amber" userId="389caf7d-7f00-408e-a4e9-0c8935e7778a" providerId="ADAL" clId="{47044B47-1119-4D32-A557-8179D197021D}" dt="2023-12-20T17:17:40.838" v="11274" actId="478"/>
          <ac:spMkLst>
            <pc:docMk/>
            <pc:sldMk cId="70087245" sldId="282"/>
            <ac:spMk id="3" creationId="{40038EF4-46E0-2947-4E0C-9CD14A74084E}"/>
          </ac:spMkLst>
        </pc:spChg>
      </pc:sldChg>
      <pc:sldChg chg="delSp modSp mod modNotesTx">
        <pc:chgData name="Winters, Amber" userId="389caf7d-7f00-408e-a4e9-0c8935e7778a" providerId="ADAL" clId="{47044B47-1119-4D32-A557-8179D197021D}" dt="2023-12-20T17:17:15.924" v="11266" actId="478"/>
        <pc:sldMkLst>
          <pc:docMk/>
          <pc:sldMk cId="4153696969" sldId="284"/>
        </pc:sldMkLst>
        <pc:spChg chg="del">
          <ac:chgData name="Winters, Amber" userId="389caf7d-7f00-408e-a4e9-0c8935e7778a" providerId="ADAL" clId="{47044B47-1119-4D32-A557-8179D197021D}" dt="2023-12-20T17:17:15.924" v="11266" actId="478"/>
          <ac:spMkLst>
            <pc:docMk/>
            <pc:sldMk cId="4153696969" sldId="284"/>
            <ac:spMk id="3" creationId="{AB5D2BA7-0C1B-6A62-5AEC-D4B024DBAE2A}"/>
          </ac:spMkLst>
        </pc:spChg>
        <pc:spChg chg="mod">
          <ac:chgData name="Winters, Amber" userId="389caf7d-7f00-408e-a4e9-0c8935e7778a" providerId="ADAL" clId="{47044B47-1119-4D32-A557-8179D197021D}" dt="2023-12-19T20:18:53.331" v="3716" actId="2711"/>
          <ac:spMkLst>
            <pc:docMk/>
            <pc:sldMk cId="4153696969" sldId="284"/>
            <ac:spMk id="12" creationId="{00E970B2-A80A-EB39-6972-A98A15A2DF2D}"/>
          </ac:spMkLst>
        </pc:spChg>
        <pc:spChg chg="mod">
          <ac:chgData name="Winters, Amber" userId="389caf7d-7f00-408e-a4e9-0c8935e7778a" providerId="ADAL" clId="{47044B47-1119-4D32-A557-8179D197021D}" dt="2023-12-19T20:18:59.198" v="3717" actId="2711"/>
          <ac:spMkLst>
            <pc:docMk/>
            <pc:sldMk cId="4153696969" sldId="284"/>
            <ac:spMk id="18" creationId="{7E7E948E-E48F-B534-F842-78EEB9F9FE30}"/>
          </ac:spMkLst>
        </pc:spChg>
        <pc:spChg chg="mod">
          <ac:chgData name="Winters, Amber" userId="389caf7d-7f00-408e-a4e9-0c8935e7778a" providerId="ADAL" clId="{47044B47-1119-4D32-A557-8179D197021D}" dt="2023-12-19T20:19:06.766" v="3719" actId="2711"/>
          <ac:spMkLst>
            <pc:docMk/>
            <pc:sldMk cId="4153696969" sldId="284"/>
            <ac:spMk id="22" creationId="{7771D245-9D3E-B413-F493-2F52F23CB0DE}"/>
          </ac:spMkLst>
        </pc:spChg>
        <pc:grpChg chg="mod">
          <ac:chgData name="Winters, Amber" userId="389caf7d-7f00-408e-a4e9-0c8935e7778a" providerId="ADAL" clId="{47044B47-1119-4D32-A557-8179D197021D}" dt="2023-12-19T20:19:14.649" v="3720" actId="1076"/>
          <ac:grpSpMkLst>
            <pc:docMk/>
            <pc:sldMk cId="4153696969" sldId="284"/>
            <ac:grpSpMk id="14" creationId="{25C64DBC-CD80-B708-08CA-C33CC8368E5B}"/>
          </ac:grpSpMkLst>
        </pc:grpChg>
        <pc:grpChg chg="mod">
          <ac:chgData name="Winters, Amber" userId="389caf7d-7f00-408e-a4e9-0c8935e7778a" providerId="ADAL" clId="{47044B47-1119-4D32-A557-8179D197021D}" dt="2023-12-20T14:35:39.044" v="4694" actId="1076"/>
          <ac:grpSpMkLst>
            <pc:docMk/>
            <pc:sldMk cId="4153696969" sldId="284"/>
            <ac:grpSpMk id="15" creationId="{5015EC5A-A65F-5AD9-2439-8A029FC01C1F}"/>
          </ac:grpSpMkLst>
        </pc:grpChg>
        <pc:grpChg chg="mod">
          <ac:chgData name="Winters, Amber" userId="389caf7d-7f00-408e-a4e9-0c8935e7778a" providerId="ADAL" clId="{47044B47-1119-4D32-A557-8179D197021D}" dt="2023-12-20T14:35:35.669" v="4693" actId="1076"/>
          <ac:grpSpMkLst>
            <pc:docMk/>
            <pc:sldMk cId="4153696969" sldId="284"/>
            <ac:grpSpMk id="19" creationId="{D9193B8D-E663-71BC-9DE3-FED7D963398E}"/>
          </ac:grpSpMkLst>
        </pc:grpChg>
      </pc:sldChg>
      <pc:sldChg chg="modNotesTx">
        <pc:chgData name="Winters, Amber" userId="389caf7d-7f00-408e-a4e9-0c8935e7778a" providerId="ADAL" clId="{47044B47-1119-4D32-A557-8179D197021D}" dt="2023-12-20T17:09:48.917" v="11260" actId="20577"/>
        <pc:sldMkLst>
          <pc:docMk/>
          <pc:sldMk cId="2997789302" sldId="313"/>
        </pc:sldMkLst>
      </pc:sldChg>
      <pc:sldChg chg="delSp modSp mod modTransition modNotesTx">
        <pc:chgData name="Winters, Amber" userId="389caf7d-7f00-408e-a4e9-0c8935e7778a" providerId="ADAL" clId="{47044B47-1119-4D32-A557-8179D197021D}" dt="2023-12-20T17:17:11.917" v="11265" actId="478"/>
        <pc:sldMkLst>
          <pc:docMk/>
          <pc:sldMk cId="3116332512" sldId="1238"/>
        </pc:sldMkLst>
        <pc:spChg chg="del">
          <ac:chgData name="Winters, Amber" userId="389caf7d-7f00-408e-a4e9-0c8935e7778a" providerId="ADAL" clId="{47044B47-1119-4D32-A557-8179D197021D}" dt="2023-12-20T17:17:11.917" v="11265" actId="478"/>
          <ac:spMkLst>
            <pc:docMk/>
            <pc:sldMk cId="3116332512" sldId="1238"/>
            <ac:spMk id="5" creationId="{04271AC3-D8A5-49F9-889C-F75AF1A94A20}"/>
          </ac:spMkLst>
        </pc:spChg>
        <pc:spChg chg="mod">
          <ac:chgData name="Winters, Amber" userId="389caf7d-7f00-408e-a4e9-0c8935e7778a" providerId="ADAL" clId="{47044B47-1119-4D32-A557-8179D197021D}" dt="2023-11-30T20:23:51.682" v="18" actId="207"/>
          <ac:spMkLst>
            <pc:docMk/>
            <pc:sldMk cId="3116332512" sldId="1238"/>
            <ac:spMk id="6" creationId="{21AFE5AE-95F0-05BE-2B3E-4D02369C9FF9}"/>
          </ac:spMkLst>
        </pc:spChg>
      </pc:sldChg>
      <pc:sldChg chg="delSp modSp mod modNotesTx">
        <pc:chgData name="Winters, Amber" userId="389caf7d-7f00-408e-a4e9-0c8935e7778a" providerId="ADAL" clId="{47044B47-1119-4D32-A557-8179D197021D}" dt="2023-12-20T17:17:20.847" v="11267" actId="478"/>
        <pc:sldMkLst>
          <pc:docMk/>
          <pc:sldMk cId="1662354776" sldId="1250"/>
        </pc:sldMkLst>
        <pc:spChg chg="del">
          <ac:chgData name="Winters, Amber" userId="389caf7d-7f00-408e-a4e9-0c8935e7778a" providerId="ADAL" clId="{47044B47-1119-4D32-A557-8179D197021D}" dt="2023-12-20T17:17:20.847" v="11267" actId="478"/>
          <ac:spMkLst>
            <pc:docMk/>
            <pc:sldMk cId="1662354776" sldId="1250"/>
            <ac:spMk id="3" creationId="{AB5D2BA7-0C1B-6A62-5AEC-D4B024DBAE2A}"/>
          </ac:spMkLst>
        </pc:spChg>
        <pc:spChg chg="mod">
          <ac:chgData name="Winters, Amber" userId="389caf7d-7f00-408e-a4e9-0c8935e7778a" providerId="ADAL" clId="{47044B47-1119-4D32-A557-8179D197021D}" dt="2023-12-20T14:09:55.397" v="3753" actId="20577"/>
          <ac:spMkLst>
            <pc:docMk/>
            <pc:sldMk cId="1662354776" sldId="1250"/>
            <ac:spMk id="28" creationId="{24E9E48A-F81B-3C1F-401F-90600A7EA823}"/>
          </ac:spMkLst>
        </pc:spChg>
      </pc:sldChg>
      <pc:sldChg chg="addSp delSp modSp mod delAnim modNotesTx">
        <pc:chgData name="Winters, Amber" userId="389caf7d-7f00-408e-a4e9-0c8935e7778a" providerId="ADAL" clId="{47044B47-1119-4D32-A557-8179D197021D}" dt="2023-12-20T17:17:27.155" v="11269" actId="478"/>
        <pc:sldMkLst>
          <pc:docMk/>
          <pc:sldMk cId="4176761531" sldId="1251"/>
        </pc:sldMkLst>
        <pc:spChg chg="del">
          <ac:chgData name="Winters, Amber" userId="389caf7d-7f00-408e-a4e9-0c8935e7778a" providerId="ADAL" clId="{47044B47-1119-4D32-A557-8179D197021D}" dt="2023-12-20T17:17:27.155" v="11269" actId="478"/>
          <ac:spMkLst>
            <pc:docMk/>
            <pc:sldMk cId="4176761531" sldId="1251"/>
            <ac:spMk id="3" creationId="{AB5D2BA7-0C1B-6A62-5AEC-D4B024DBAE2A}"/>
          </ac:spMkLst>
        </pc:spChg>
        <pc:spChg chg="mod">
          <ac:chgData name="Winters, Amber" userId="389caf7d-7f00-408e-a4e9-0c8935e7778a" providerId="ADAL" clId="{47044B47-1119-4D32-A557-8179D197021D}" dt="2023-11-30T20:33:47.397" v="39" actId="20577"/>
          <ac:spMkLst>
            <pc:docMk/>
            <pc:sldMk cId="4176761531" sldId="1251"/>
            <ac:spMk id="7" creationId="{0B7A1FF8-6BA9-E246-F04B-FA98E6D41151}"/>
          </ac:spMkLst>
        </pc:spChg>
        <pc:grpChg chg="del">
          <ac:chgData name="Winters, Amber" userId="389caf7d-7f00-408e-a4e9-0c8935e7778a" providerId="ADAL" clId="{47044B47-1119-4D32-A557-8179D197021D}" dt="2023-11-30T20:37:51.967" v="40" actId="478"/>
          <ac:grpSpMkLst>
            <pc:docMk/>
            <pc:sldMk cId="4176761531" sldId="1251"/>
            <ac:grpSpMk id="29" creationId="{9BBF5C82-CBB5-B19E-3FC4-B91B0BC44CD7}"/>
          </ac:grpSpMkLst>
        </pc:grpChg>
        <pc:grpChg chg="del">
          <ac:chgData name="Winters, Amber" userId="389caf7d-7f00-408e-a4e9-0c8935e7778a" providerId="ADAL" clId="{47044B47-1119-4D32-A557-8179D197021D}" dt="2023-11-30T20:37:52.410" v="41" actId="478"/>
          <ac:grpSpMkLst>
            <pc:docMk/>
            <pc:sldMk cId="4176761531" sldId="1251"/>
            <ac:grpSpMk id="30" creationId="{C58C4D34-4C53-3E15-3185-7F1E92499E31}"/>
          </ac:grpSpMkLst>
        </pc:grpChg>
        <pc:grpChg chg="del">
          <ac:chgData name="Winters, Amber" userId="389caf7d-7f00-408e-a4e9-0c8935e7778a" providerId="ADAL" clId="{47044B47-1119-4D32-A557-8179D197021D}" dt="2023-11-30T20:37:52.926" v="42" actId="478"/>
          <ac:grpSpMkLst>
            <pc:docMk/>
            <pc:sldMk cId="4176761531" sldId="1251"/>
            <ac:grpSpMk id="31" creationId="{F11A08EE-4C23-888C-8D5E-0C9F6C8DC5BF}"/>
          </ac:grpSpMkLst>
        </pc:grpChg>
        <pc:picChg chg="add mod modCrop">
          <ac:chgData name="Winters, Amber" userId="389caf7d-7f00-408e-a4e9-0c8935e7778a" providerId="ADAL" clId="{47044B47-1119-4D32-A557-8179D197021D}" dt="2023-12-08T17:36:35.413" v="102" actId="1076"/>
          <ac:picMkLst>
            <pc:docMk/>
            <pc:sldMk cId="4176761531" sldId="1251"/>
            <ac:picMk id="5" creationId="{2F39CC8F-8477-1A5A-1BB8-3292376F3A7B}"/>
          </ac:picMkLst>
        </pc:picChg>
        <pc:picChg chg="add mod modCrop">
          <ac:chgData name="Winters, Amber" userId="389caf7d-7f00-408e-a4e9-0c8935e7778a" providerId="ADAL" clId="{47044B47-1119-4D32-A557-8179D197021D}" dt="2023-12-08T19:23:20.094" v="904" actId="1076"/>
          <ac:picMkLst>
            <pc:docMk/>
            <pc:sldMk cId="4176761531" sldId="1251"/>
            <ac:picMk id="8" creationId="{F04DF78B-6286-F418-7B48-6596B17E4DB4}"/>
          </ac:picMkLst>
        </pc:picChg>
        <pc:picChg chg="add mod modCrop">
          <ac:chgData name="Winters, Amber" userId="389caf7d-7f00-408e-a4e9-0c8935e7778a" providerId="ADAL" clId="{47044B47-1119-4D32-A557-8179D197021D}" dt="2023-12-08T19:23:21.955" v="905" actId="1076"/>
          <ac:picMkLst>
            <pc:docMk/>
            <pc:sldMk cId="4176761531" sldId="1251"/>
            <ac:picMk id="10" creationId="{0EE8A007-A968-682C-F835-45003A5DD02A}"/>
          </ac:picMkLst>
        </pc:picChg>
        <pc:picChg chg="add mod modCrop">
          <ac:chgData name="Winters, Amber" userId="389caf7d-7f00-408e-a4e9-0c8935e7778a" providerId="ADAL" clId="{47044B47-1119-4D32-A557-8179D197021D}" dt="2023-12-08T19:23:27.779" v="906" actId="1076"/>
          <ac:picMkLst>
            <pc:docMk/>
            <pc:sldMk cId="4176761531" sldId="1251"/>
            <ac:picMk id="12" creationId="{A78665AD-C029-EE05-30CA-0BAC6DDE458D}"/>
          </ac:picMkLst>
        </pc:picChg>
        <pc:picChg chg="add mod modCrop">
          <ac:chgData name="Winters, Amber" userId="389caf7d-7f00-408e-a4e9-0c8935e7778a" providerId="ADAL" clId="{47044B47-1119-4D32-A557-8179D197021D}" dt="2023-12-08T19:23:17.063" v="903" actId="1076"/>
          <ac:picMkLst>
            <pc:docMk/>
            <pc:sldMk cId="4176761531" sldId="1251"/>
            <ac:picMk id="14" creationId="{2CB4C069-5877-F295-CE43-C7F873127A00}"/>
          </ac:picMkLst>
        </pc:picChg>
      </pc:sldChg>
      <pc:sldChg chg="addSp delSp modSp mod delAnim modAnim modNotesTx">
        <pc:chgData name="Winters, Amber" userId="389caf7d-7f00-408e-a4e9-0c8935e7778a" providerId="ADAL" clId="{47044B47-1119-4D32-A557-8179D197021D}" dt="2023-12-20T17:17:43.387" v="11275" actId="478"/>
        <pc:sldMkLst>
          <pc:docMk/>
          <pc:sldMk cId="4081938358" sldId="1252"/>
        </pc:sldMkLst>
        <pc:spChg chg="del">
          <ac:chgData name="Winters, Amber" userId="389caf7d-7f00-408e-a4e9-0c8935e7778a" providerId="ADAL" clId="{47044B47-1119-4D32-A557-8179D197021D}" dt="2023-12-20T17:17:43.387" v="11275" actId="478"/>
          <ac:spMkLst>
            <pc:docMk/>
            <pc:sldMk cId="4081938358" sldId="1252"/>
            <ac:spMk id="3" creationId="{AB5D2BA7-0C1B-6A62-5AEC-D4B024DBAE2A}"/>
          </ac:spMkLst>
        </pc:spChg>
        <pc:spChg chg="mod">
          <ac:chgData name="Winters, Amber" userId="389caf7d-7f00-408e-a4e9-0c8935e7778a" providerId="ADAL" clId="{47044B47-1119-4D32-A557-8179D197021D}" dt="2023-12-14T19:58:36.256" v="1545" actId="20577"/>
          <ac:spMkLst>
            <pc:docMk/>
            <pc:sldMk cId="4081938358" sldId="1252"/>
            <ac:spMk id="4" creationId="{0C6EEEE4-6D16-4DD7-6DCE-565043A6E7E2}"/>
          </ac:spMkLst>
        </pc:spChg>
        <pc:spChg chg="add del mod">
          <ac:chgData name="Winters, Amber" userId="389caf7d-7f00-408e-a4e9-0c8935e7778a" providerId="ADAL" clId="{47044B47-1119-4D32-A557-8179D197021D}" dt="2023-12-08T17:52:55.922" v="153" actId="478"/>
          <ac:spMkLst>
            <pc:docMk/>
            <pc:sldMk cId="4081938358" sldId="1252"/>
            <ac:spMk id="6" creationId="{BA8E2636-0E46-9BB7-14EC-BFA8AB3A7138}"/>
          </ac:spMkLst>
        </pc:spChg>
        <pc:spChg chg="del">
          <ac:chgData name="Winters, Amber" userId="389caf7d-7f00-408e-a4e9-0c8935e7778a" providerId="ADAL" clId="{47044B47-1119-4D32-A557-8179D197021D}" dt="2023-12-08T17:52:53.333" v="152" actId="478"/>
          <ac:spMkLst>
            <pc:docMk/>
            <pc:sldMk cId="4081938358" sldId="1252"/>
            <ac:spMk id="7" creationId="{0B7A1FF8-6BA9-E246-F04B-FA98E6D41151}"/>
          </ac:spMkLst>
        </pc:spChg>
        <pc:spChg chg="del mod">
          <ac:chgData name="Winters, Amber" userId="389caf7d-7f00-408e-a4e9-0c8935e7778a" providerId="ADAL" clId="{47044B47-1119-4D32-A557-8179D197021D}" dt="2023-12-08T18:25:50.935" v="171" actId="478"/>
          <ac:spMkLst>
            <pc:docMk/>
            <pc:sldMk cId="4081938358" sldId="1252"/>
            <ac:spMk id="15" creationId="{48001954-4E45-D6CC-DAE8-B4CFF826DEB2}"/>
          </ac:spMkLst>
        </pc:spChg>
        <pc:spChg chg="mod topLvl">
          <ac:chgData name="Winters, Amber" userId="389caf7d-7f00-408e-a4e9-0c8935e7778a" providerId="ADAL" clId="{47044B47-1119-4D32-A557-8179D197021D}" dt="2023-12-14T19:55:32.806" v="1538" actId="1076"/>
          <ac:spMkLst>
            <pc:docMk/>
            <pc:sldMk cId="4081938358" sldId="1252"/>
            <ac:spMk id="17" creationId="{4271B12A-C091-01E5-695C-1D0EC31DBC68}"/>
          </ac:spMkLst>
        </pc:spChg>
        <pc:grpChg chg="add del mod">
          <ac:chgData name="Winters, Amber" userId="389caf7d-7f00-408e-a4e9-0c8935e7778a" providerId="ADAL" clId="{47044B47-1119-4D32-A557-8179D197021D}" dt="2023-12-08T18:25:55.367" v="172" actId="478"/>
          <ac:grpSpMkLst>
            <pc:docMk/>
            <pc:sldMk cId="4081938358" sldId="1252"/>
            <ac:grpSpMk id="13" creationId="{4BCAAE76-650F-9124-08AB-90285A99CE1F}"/>
          </ac:grpSpMkLst>
        </pc:grpChg>
        <pc:picChg chg="del mod">
          <ac:chgData name="Winters, Amber" userId="389caf7d-7f00-408e-a4e9-0c8935e7778a" providerId="ADAL" clId="{47044B47-1119-4D32-A557-8179D197021D}" dt="2023-12-08T17:53:06.264" v="155" actId="478"/>
          <ac:picMkLst>
            <pc:docMk/>
            <pc:sldMk cId="4081938358" sldId="1252"/>
            <ac:picMk id="5" creationId="{2F39CC8F-8477-1A5A-1BB8-3292376F3A7B}"/>
          </ac:picMkLst>
        </pc:picChg>
        <pc:picChg chg="del">
          <ac:chgData name="Winters, Amber" userId="389caf7d-7f00-408e-a4e9-0c8935e7778a" providerId="ADAL" clId="{47044B47-1119-4D32-A557-8179D197021D}" dt="2023-12-08T17:44:34.665" v="122" actId="478"/>
          <ac:picMkLst>
            <pc:docMk/>
            <pc:sldMk cId="4081938358" sldId="1252"/>
            <ac:picMk id="8" creationId="{F04DF78B-6286-F418-7B48-6596B17E4DB4}"/>
          </ac:picMkLst>
        </pc:picChg>
        <pc:picChg chg="del">
          <ac:chgData name="Winters, Amber" userId="389caf7d-7f00-408e-a4e9-0c8935e7778a" providerId="ADAL" clId="{47044B47-1119-4D32-A557-8179D197021D}" dt="2023-12-08T17:44:33.037" v="119" actId="478"/>
          <ac:picMkLst>
            <pc:docMk/>
            <pc:sldMk cId="4081938358" sldId="1252"/>
            <ac:picMk id="10" creationId="{0EE8A007-A968-682C-F835-45003A5DD02A}"/>
          </ac:picMkLst>
        </pc:picChg>
        <pc:picChg chg="add mod">
          <ac:chgData name="Winters, Amber" userId="389caf7d-7f00-408e-a4e9-0c8935e7778a" providerId="ADAL" clId="{47044B47-1119-4D32-A557-8179D197021D}" dt="2023-12-14T19:55:16.154" v="1517" actId="1036"/>
          <ac:picMkLst>
            <pc:docMk/>
            <pc:sldMk cId="4081938358" sldId="1252"/>
            <ac:picMk id="11" creationId="{708D2C2F-E227-94EE-A519-7816BAE89FE1}"/>
          </ac:picMkLst>
        </pc:picChg>
        <pc:picChg chg="del">
          <ac:chgData name="Winters, Amber" userId="389caf7d-7f00-408e-a4e9-0c8935e7778a" providerId="ADAL" clId="{47044B47-1119-4D32-A557-8179D197021D}" dt="2023-12-08T17:44:33.534" v="120" actId="478"/>
          <ac:picMkLst>
            <pc:docMk/>
            <pc:sldMk cId="4081938358" sldId="1252"/>
            <ac:picMk id="12" creationId="{A78665AD-C029-EE05-30CA-0BAC6DDE458D}"/>
          </ac:picMkLst>
        </pc:picChg>
        <pc:picChg chg="del">
          <ac:chgData name="Winters, Amber" userId="389caf7d-7f00-408e-a4e9-0c8935e7778a" providerId="ADAL" clId="{47044B47-1119-4D32-A557-8179D197021D}" dt="2023-12-08T17:44:34.008" v="121" actId="478"/>
          <ac:picMkLst>
            <pc:docMk/>
            <pc:sldMk cId="4081938358" sldId="1252"/>
            <ac:picMk id="14" creationId="{2CB4C069-5877-F295-CE43-C7F873127A00}"/>
          </ac:picMkLst>
        </pc:picChg>
        <pc:cxnChg chg="del mod topLvl">
          <ac:chgData name="Winters, Amber" userId="389caf7d-7f00-408e-a4e9-0c8935e7778a" providerId="ADAL" clId="{47044B47-1119-4D32-A557-8179D197021D}" dt="2023-12-08T18:25:55.367" v="172" actId="478"/>
          <ac:cxnSpMkLst>
            <pc:docMk/>
            <pc:sldMk cId="4081938358" sldId="1252"/>
            <ac:cxnSpMk id="16" creationId="{C5D1F26D-1C90-F83C-C8D9-D4AB9988E9A1}"/>
          </ac:cxnSpMkLst>
        </pc:cxnChg>
      </pc:sldChg>
      <pc:sldChg chg="addSp delSp modSp mod modNotesTx">
        <pc:chgData name="Winters, Amber" userId="389caf7d-7f00-408e-a4e9-0c8935e7778a" providerId="ADAL" clId="{47044B47-1119-4D32-A557-8179D197021D}" dt="2023-12-20T17:17:45.835" v="11276" actId="478"/>
        <pc:sldMkLst>
          <pc:docMk/>
          <pc:sldMk cId="2915630277" sldId="1253"/>
        </pc:sldMkLst>
        <pc:spChg chg="del">
          <ac:chgData name="Winters, Amber" userId="389caf7d-7f00-408e-a4e9-0c8935e7778a" providerId="ADAL" clId="{47044B47-1119-4D32-A557-8179D197021D}" dt="2023-12-20T17:17:45.835" v="11276" actId="478"/>
          <ac:spMkLst>
            <pc:docMk/>
            <pc:sldMk cId="2915630277" sldId="1253"/>
            <ac:spMk id="3" creationId="{AB5D2BA7-0C1B-6A62-5AEC-D4B024DBAE2A}"/>
          </ac:spMkLst>
        </pc:spChg>
        <pc:spChg chg="mod">
          <ac:chgData name="Winters, Amber" userId="389caf7d-7f00-408e-a4e9-0c8935e7778a" providerId="ADAL" clId="{47044B47-1119-4D32-A557-8179D197021D}" dt="2023-12-14T19:58:41.120" v="1547" actId="20577"/>
          <ac:spMkLst>
            <pc:docMk/>
            <pc:sldMk cId="2915630277" sldId="1253"/>
            <ac:spMk id="4" creationId="{0C6EEEE4-6D16-4DD7-6DCE-565043A6E7E2}"/>
          </ac:spMkLst>
        </pc:spChg>
        <pc:spChg chg="mod">
          <ac:chgData name="Winters, Amber" userId="389caf7d-7f00-408e-a4e9-0c8935e7778a" providerId="ADAL" clId="{47044B47-1119-4D32-A557-8179D197021D}" dt="2023-12-14T19:55:35.991" v="1539" actId="1076"/>
          <ac:spMkLst>
            <pc:docMk/>
            <pc:sldMk cId="2915630277" sldId="1253"/>
            <ac:spMk id="17" creationId="{4271B12A-C091-01E5-695C-1D0EC31DBC68}"/>
          </ac:spMkLst>
        </pc:spChg>
        <pc:picChg chg="add mod ord">
          <ac:chgData name="Winters, Amber" userId="389caf7d-7f00-408e-a4e9-0c8935e7778a" providerId="ADAL" clId="{47044B47-1119-4D32-A557-8179D197021D}" dt="2023-12-14T19:55:21.089" v="1527" actId="1036"/>
          <ac:picMkLst>
            <pc:docMk/>
            <pc:sldMk cId="2915630277" sldId="1253"/>
            <ac:picMk id="5" creationId="{21D1F8AE-8732-28E7-6499-F636A639F0E5}"/>
          </ac:picMkLst>
        </pc:picChg>
        <pc:picChg chg="del">
          <ac:chgData name="Winters, Amber" userId="389caf7d-7f00-408e-a4e9-0c8935e7778a" providerId="ADAL" clId="{47044B47-1119-4D32-A557-8179D197021D}" dt="2023-12-08T18:49:40.681" v="708" actId="478"/>
          <ac:picMkLst>
            <pc:docMk/>
            <pc:sldMk cId="2915630277" sldId="1253"/>
            <ac:picMk id="11" creationId="{708D2C2F-E227-94EE-A519-7816BAE89FE1}"/>
          </ac:picMkLst>
        </pc:picChg>
      </pc:sldChg>
      <pc:sldChg chg="addSp delSp modSp mod modNotesTx">
        <pc:chgData name="Winters, Amber" userId="389caf7d-7f00-408e-a4e9-0c8935e7778a" providerId="ADAL" clId="{47044B47-1119-4D32-A557-8179D197021D}" dt="2023-12-20T17:17:47.977" v="11277" actId="478"/>
        <pc:sldMkLst>
          <pc:docMk/>
          <pc:sldMk cId="1202730389" sldId="1254"/>
        </pc:sldMkLst>
        <pc:spChg chg="del">
          <ac:chgData name="Winters, Amber" userId="389caf7d-7f00-408e-a4e9-0c8935e7778a" providerId="ADAL" clId="{47044B47-1119-4D32-A557-8179D197021D}" dt="2023-12-20T17:17:47.977" v="11277" actId="478"/>
          <ac:spMkLst>
            <pc:docMk/>
            <pc:sldMk cId="1202730389" sldId="1254"/>
            <ac:spMk id="3" creationId="{AB5D2BA7-0C1B-6A62-5AEC-D4B024DBAE2A}"/>
          </ac:spMkLst>
        </pc:spChg>
        <pc:spChg chg="mod">
          <ac:chgData name="Winters, Amber" userId="389caf7d-7f00-408e-a4e9-0c8935e7778a" providerId="ADAL" clId="{47044B47-1119-4D32-A557-8179D197021D}" dt="2023-12-14T19:58:45.999" v="1549" actId="20577"/>
          <ac:spMkLst>
            <pc:docMk/>
            <pc:sldMk cId="1202730389" sldId="1254"/>
            <ac:spMk id="4" creationId="{0C6EEEE4-6D16-4DD7-6DCE-565043A6E7E2}"/>
          </ac:spMkLst>
        </pc:spChg>
        <pc:spChg chg="mod">
          <ac:chgData name="Winters, Amber" userId="389caf7d-7f00-408e-a4e9-0c8935e7778a" providerId="ADAL" clId="{47044B47-1119-4D32-A557-8179D197021D}" dt="2023-12-14T19:55:42.979" v="1541" actId="1076"/>
          <ac:spMkLst>
            <pc:docMk/>
            <pc:sldMk cId="1202730389" sldId="1254"/>
            <ac:spMk id="17" creationId="{4271B12A-C091-01E5-695C-1D0EC31DBC68}"/>
          </ac:spMkLst>
        </pc:spChg>
        <pc:picChg chg="del">
          <ac:chgData name="Winters, Amber" userId="389caf7d-7f00-408e-a4e9-0c8935e7778a" providerId="ADAL" clId="{47044B47-1119-4D32-A557-8179D197021D}" dt="2023-12-08T19:24:28.773" v="934" actId="478"/>
          <ac:picMkLst>
            <pc:docMk/>
            <pc:sldMk cId="1202730389" sldId="1254"/>
            <ac:picMk id="5" creationId="{21D1F8AE-8732-28E7-6499-F636A639F0E5}"/>
          </ac:picMkLst>
        </pc:picChg>
        <pc:picChg chg="add mod ord">
          <ac:chgData name="Winters, Amber" userId="389caf7d-7f00-408e-a4e9-0c8935e7778a" providerId="ADAL" clId="{47044B47-1119-4D32-A557-8179D197021D}" dt="2023-12-14T19:55:24.144" v="1537" actId="1036"/>
          <ac:picMkLst>
            <pc:docMk/>
            <pc:sldMk cId="1202730389" sldId="1254"/>
            <ac:picMk id="6" creationId="{FAC641EA-37F9-A6E0-7786-E671F11FF7DE}"/>
          </ac:picMkLst>
        </pc:picChg>
      </pc:sldChg>
      <pc:sldChg chg="addSp delSp modSp mod ord modNotesTx">
        <pc:chgData name="Winters, Amber" userId="389caf7d-7f00-408e-a4e9-0c8935e7778a" providerId="ADAL" clId="{47044B47-1119-4D32-A557-8179D197021D}" dt="2023-12-20T17:17:29.950" v="11270" actId="478"/>
        <pc:sldMkLst>
          <pc:docMk/>
          <pc:sldMk cId="1609905267" sldId="1255"/>
        </pc:sldMkLst>
        <pc:spChg chg="del">
          <ac:chgData name="Winters, Amber" userId="389caf7d-7f00-408e-a4e9-0c8935e7778a" providerId="ADAL" clId="{47044B47-1119-4D32-A557-8179D197021D}" dt="2023-12-20T17:17:29.950" v="11270" actId="478"/>
          <ac:spMkLst>
            <pc:docMk/>
            <pc:sldMk cId="1609905267" sldId="1255"/>
            <ac:spMk id="3" creationId="{AB5D2BA7-0C1B-6A62-5AEC-D4B024DBAE2A}"/>
          </ac:spMkLst>
        </pc:spChg>
        <pc:spChg chg="mod">
          <ac:chgData name="Winters, Amber" userId="389caf7d-7f00-408e-a4e9-0c8935e7778a" providerId="ADAL" clId="{47044B47-1119-4D32-A557-8179D197021D}" dt="2023-12-14T19:58:29.890" v="1543" actId="20577"/>
          <ac:spMkLst>
            <pc:docMk/>
            <pc:sldMk cId="1609905267" sldId="1255"/>
            <ac:spMk id="4" creationId="{0C6EEEE4-6D16-4DD7-6DCE-565043A6E7E2}"/>
          </ac:spMkLst>
        </pc:spChg>
        <pc:spChg chg="mod">
          <ac:chgData name="Winters, Amber" userId="389caf7d-7f00-408e-a4e9-0c8935e7778a" providerId="ADAL" clId="{47044B47-1119-4D32-A557-8179D197021D}" dt="2023-12-20T15:08:48.111" v="6520" actId="1076"/>
          <ac:spMkLst>
            <pc:docMk/>
            <pc:sldMk cId="1609905267" sldId="1255"/>
            <ac:spMk id="17" creationId="{4271B12A-C091-01E5-695C-1D0EC31DBC68}"/>
          </ac:spMkLst>
        </pc:spChg>
        <pc:grpChg chg="add mod">
          <ac:chgData name="Winters, Amber" userId="389caf7d-7f00-408e-a4e9-0c8935e7778a" providerId="ADAL" clId="{47044B47-1119-4D32-A557-8179D197021D}" dt="2023-12-20T15:08:37.292" v="6519" actId="1036"/>
          <ac:grpSpMkLst>
            <pc:docMk/>
            <pc:sldMk cId="1609905267" sldId="1255"/>
            <ac:grpSpMk id="9" creationId="{1647D615-4AC2-A786-01F5-AC8AF51458CF}"/>
          </ac:grpSpMkLst>
        </pc:grpChg>
        <pc:picChg chg="add mod ord">
          <ac:chgData name="Winters, Amber" userId="389caf7d-7f00-408e-a4e9-0c8935e7778a" providerId="ADAL" clId="{47044B47-1119-4D32-A557-8179D197021D}" dt="2023-12-08T19:56:41.447" v="1120" actId="164"/>
          <ac:picMkLst>
            <pc:docMk/>
            <pc:sldMk cId="1609905267" sldId="1255"/>
            <ac:picMk id="5" creationId="{70C5EE05-AC00-DF67-A3C5-EF5BA0EBA4A7}"/>
          </ac:picMkLst>
        </pc:picChg>
        <pc:picChg chg="del mod">
          <ac:chgData name="Winters, Amber" userId="389caf7d-7f00-408e-a4e9-0c8935e7778a" providerId="ADAL" clId="{47044B47-1119-4D32-A557-8179D197021D}" dt="2023-12-08T19:56:15.187" v="1110" actId="478"/>
          <ac:picMkLst>
            <pc:docMk/>
            <pc:sldMk cId="1609905267" sldId="1255"/>
            <ac:picMk id="6" creationId="{FAC641EA-37F9-A6E0-7786-E671F11FF7DE}"/>
          </ac:picMkLst>
        </pc:picChg>
        <pc:picChg chg="add mod">
          <ac:chgData name="Winters, Amber" userId="389caf7d-7f00-408e-a4e9-0c8935e7778a" providerId="ADAL" clId="{47044B47-1119-4D32-A557-8179D197021D}" dt="2023-12-08T19:56:41.447" v="1120" actId="164"/>
          <ac:picMkLst>
            <pc:docMk/>
            <pc:sldMk cId="1609905267" sldId="1255"/>
            <ac:picMk id="8" creationId="{B90B43F4-52D5-7857-F3A3-2EF35452372D}"/>
          </ac:picMkLst>
        </pc:picChg>
      </pc:sldChg>
      <pc:sldChg chg="addSp delSp modSp mod ord modAnim modNotesTx">
        <pc:chgData name="Winters, Amber" userId="389caf7d-7f00-408e-a4e9-0c8935e7778a" providerId="ADAL" clId="{47044B47-1119-4D32-A557-8179D197021D}" dt="2023-12-20T17:17:54.333" v="11279" actId="478"/>
        <pc:sldMkLst>
          <pc:docMk/>
          <pc:sldMk cId="2896148212" sldId="1256"/>
        </pc:sldMkLst>
        <pc:spChg chg="del">
          <ac:chgData name="Winters, Amber" userId="389caf7d-7f00-408e-a4e9-0c8935e7778a" providerId="ADAL" clId="{47044B47-1119-4D32-A557-8179D197021D}" dt="2023-12-20T17:17:54.333" v="11279" actId="478"/>
          <ac:spMkLst>
            <pc:docMk/>
            <pc:sldMk cId="2896148212" sldId="1256"/>
            <ac:spMk id="3" creationId="{AB5D2BA7-0C1B-6A62-5AEC-D4B024DBAE2A}"/>
          </ac:spMkLst>
        </pc:spChg>
        <pc:spChg chg="mod">
          <ac:chgData name="Winters, Amber" userId="389caf7d-7f00-408e-a4e9-0c8935e7778a" providerId="ADAL" clId="{47044B47-1119-4D32-A557-8179D197021D}" dt="2023-12-19T19:57:57.046" v="3066" actId="20577"/>
          <ac:spMkLst>
            <pc:docMk/>
            <pc:sldMk cId="2896148212" sldId="1256"/>
            <ac:spMk id="4" creationId="{0C6EEEE4-6D16-4DD7-6DCE-565043A6E7E2}"/>
          </ac:spMkLst>
        </pc:spChg>
        <pc:spChg chg="mod">
          <ac:chgData name="Winters, Amber" userId="389caf7d-7f00-408e-a4e9-0c8935e7778a" providerId="ADAL" clId="{47044B47-1119-4D32-A557-8179D197021D}" dt="2023-12-19T20:03:16.924" v="3100" actId="20577"/>
          <ac:spMkLst>
            <pc:docMk/>
            <pc:sldMk cId="2896148212" sldId="1256"/>
            <ac:spMk id="5" creationId="{46F0F374-505C-EB58-6B4B-05ED317C870D}"/>
          </ac:spMkLst>
        </pc:spChg>
        <pc:spChg chg="mod">
          <ac:chgData name="Winters, Amber" userId="389caf7d-7f00-408e-a4e9-0c8935e7778a" providerId="ADAL" clId="{47044B47-1119-4D32-A557-8179D197021D}" dt="2023-12-19T20:18:02.462" v="3710" actId="2711"/>
          <ac:spMkLst>
            <pc:docMk/>
            <pc:sldMk cId="2896148212" sldId="1256"/>
            <ac:spMk id="8" creationId="{E5F8A293-226A-094A-2412-00746B7D60DB}"/>
          </ac:spMkLst>
        </pc:spChg>
        <pc:spChg chg="del">
          <ac:chgData name="Winters, Amber" userId="389caf7d-7f00-408e-a4e9-0c8935e7778a" providerId="ADAL" clId="{47044B47-1119-4D32-A557-8179D197021D}" dt="2023-12-19T20:03:02.705" v="3070" actId="478"/>
          <ac:spMkLst>
            <pc:docMk/>
            <pc:sldMk cId="2896148212" sldId="1256"/>
            <ac:spMk id="17" creationId="{4271B12A-C091-01E5-695C-1D0EC31DBC68}"/>
          </ac:spMkLst>
        </pc:spChg>
        <pc:grpChg chg="add mod">
          <ac:chgData name="Winters, Amber" userId="389caf7d-7f00-408e-a4e9-0c8935e7778a" providerId="ADAL" clId="{47044B47-1119-4D32-A557-8179D197021D}" dt="2023-12-19T20:03:06.122" v="3071" actId="1076"/>
          <ac:grpSpMkLst>
            <pc:docMk/>
            <pc:sldMk cId="2896148212" sldId="1256"/>
            <ac:grpSpMk id="2" creationId="{5A8CACCB-6714-55B2-DFCF-6E4F7E5762B7}"/>
          </ac:grpSpMkLst>
        </pc:grpChg>
        <pc:grpChg chg="add mod">
          <ac:chgData name="Winters, Amber" userId="389caf7d-7f00-408e-a4e9-0c8935e7778a" providerId="ADAL" clId="{47044B47-1119-4D32-A557-8179D197021D}" dt="2023-12-19T20:05:37.946" v="3252" actId="164"/>
          <ac:grpSpMkLst>
            <pc:docMk/>
            <pc:sldMk cId="2896148212" sldId="1256"/>
            <ac:grpSpMk id="11" creationId="{4A10FD08-3D99-2DB8-B31E-97065CF3D539}"/>
          </ac:grpSpMkLst>
        </pc:grpChg>
        <pc:picChg chg="mod">
          <ac:chgData name="Winters, Amber" userId="389caf7d-7f00-408e-a4e9-0c8935e7778a" providerId="ADAL" clId="{47044B47-1119-4D32-A557-8179D197021D}" dt="2023-12-19T20:05:37.946" v="3252" actId="164"/>
          <ac:picMkLst>
            <pc:docMk/>
            <pc:sldMk cId="2896148212" sldId="1256"/>
            <ac:picMk id="6" creationId="{FAC641EA-37F9-A6E0-7786-E671F11FF7DE}"/>
          </ac:picMkLst>
        </pc:picChg>
        <pc:picChg chg="add mod">
          <ac:chgData name="Winters, Amber" userId="389caf7d-7f00-408e-a4e9-0c8935e7778a" providerId="ADAL" clId="{47044B47-1119-4D32-A557-8179D197021D}" dt="2023-12-19T20:05:37.946" v="3252" actId="164"/>
          <ac:picMkLst>
            <pc:docMk/>
            <pc:sldMk cId="2896148212" sldId="1256"/>
            <ac:picMk id="10" creationId="{0CE24FD2-B112-54E0-0036-D04CBC159863}"/>
          </ac:picMkLst>
        </pc:picChg>
        <pc:cxnChg chg="mod">
          <ac:chgData name="Winters, Amber" userId="389caf7d-7f00-408e-a4e9-0c8935e7778a" providerId="ADAL" clId="{47044B47-1119-4D32-A557-8179D197021D}" dt="2023-12-19T20:02:58.331" v="3068"/>
          <ac:cxnSpMkLst>
            <pc:docMk/>
            <pc:sldMk cId="2896148212" sldId="1256"/>
            <ac:cxnSpMk id="7" creationId="{14A4592D-2355-972C-D5E0-42A4F41277C2}"/>
          </ac:cxnSpMkLst>
        </pc:cxnChg>
      </pc:sldChg>
      <pc:sldChg chg="addSp delSp modSp mod modAnim modNotesTx">
        <pc:chgData name="Winters, Amber" userId="389caf7d-7f00-408e-a4e9-0c8935e7778a" providerId="ADAL" clId="{47044B47-1119-4D32-A557-8179D197021D}" dt="2023-12-20T17:17:32.242" v="11271" actId="478"/>
        <pc:sldMkLst>
          <pc:docMk/>
          <pc:sldMk cId="801830057" sldId="1257"/>
        </pc:sldMkLst>
        <pc:spChg chg="del">
          <ac:chgData name="Winters, Amber" userId="389caf7d-7f00-408e-a4e9-0c8935e7778a" providerId="ADAL" clId="{47044B47-1119-4D32-A557-8179D197021D}" dt="2023-12-20T17:17:32.242" v="11271" actId="478"/>
          <ac:spMkLst>
            <pc:docMk/>
            <pc:sldMk cId="801830057" sldId="1257"/>
            <ac:spMk id="3" creationId="{AB5D2BA7-0C1B-6A62-5AEC-D4B024DBAE2A}"/>
          </ac:spMkLst>
        </pc:spChg>
        <pc:spChg chg="mod">
          <ac:chgData name="Winters, Amber" userId="389caf7d-7f00-408e-a4e9-0c8935e7778a" providerId="ADAL" clId="{47044B47-1119-4D32-A557-8179D197021D}" dt="2023-12-14T20:03:32.015" v="1595" actId="20577"/>
          <ac:spMkLst>
            <pc:docMk/>
            <pc:sldMk cId="801830057" sldId="1257"/>
            <ac:spMk id="4" creationId="{0C6EEEE4-6D16-4DD7-6DCE-565043A6E7E2}"/>
          </ac:spMkLst>
        </pc:spChg>
        <pc:spChg chg="mod">
          <ac:chgData name="Winters, Amber" userId="389caf7d-7f00-408e-a4e9-0c8935e7778a" providerId="ADAL" clId="{47044B47-1119-4D32-A557-8179D197021D}" dt="2023-12-14T20:21:01.289" v="2077" actId="20577"/>
          <ac:spMkLst>
            <pc:docMk/>
            <pc:sldMk cId="801830057" sldId="1257"/>
            <ac:spMk id="12" creationId="{BB5C1F3C-CFE6-D5E6-A7E5-A2A056167758}"/>
          </ac:spMkLst>
        </pc:spChg>
        <pc:spChg chg="mod">
          <ac:chgData name="Winters, Amber" userId="389caf7d-7f00-408e-a4e9-0c8935e7778a" providerId="ADAL" clId="{47044B47-1119-4D32-A557-8179D197021D}" dt="2023-12-19T20:18:34.326" v="3714" actId="2711"/>
          <ac:spMkLst>
            <pc:docMk/>
            <pc:sldMk cId="801830057" sldId="1257"/>
            <ac:spMk id="14" creationId="{C88A82EC-C22C-5ACA-ED80-700EB5E796D9}"/>
          </ac:spMkLst>
        </pc:spChg>
        <pc:spChg chg="add mod">
          <ac:chgData name="Winters, Amber" userId="389caf7d-7f00-408e-a4e9-0c8935e7778a" providerId="ADAL" clId="{47044B47-1119-4D32-A557-8179D197021D}" dt="2023-12-14T20:23:06.579" v="2321" actId="164"/>
          <ac:spMkLst>
            <pc:docMk/>
            <pc:sldMk cId="801830057" sldId="1257"/>
            <ac:spMk id="15" creationId="{CD1A7FEC-7CEB-D66B-0A04-086B6A4952B2}"/>
          </ac:spMkLst>
        </pc:spChg>
        <pc:spChg chg="del mod">
          <ac:chgData name="Winters, Amber" userId="389caf7d-7f00-408e-a4e9-0c8935e7778a" providerId="ADAL" clId="{47044B47-1119-4D32-A557-8179D197021D}" dt="2023-12-14T20:21:48.429" v="2306" actId="478"/>
          <ac:spMkLst>
            <pc:docMk/>
            <pc:sldMk cId="801830057" sldId="1257"/>
            <ac:spMk id="17" creationId="{4271B12A-C091-01E5-695C-1D0EC31DBC68}"/>
          </ac:spMkLst>
        </pc:spChg>
        <pc:grpChg chg="del">
          <ac:chgData name="Winters, Amber" userId="389caf7d-7f00-408e-a4e9-0c8935e7778a" providerId="ADAL" clId="{47044B47-1119-4D32-A557-8179D197021D}" dt="2023-12-14T20:15:31.060" v="1596" actId="478"/>
          <ac:grpSpMkLst>
            <pc:docMk/>
            <pc:sldMk cId="801830057" sldId="1257"/>
            <ac:grpSpMk id="9" creationId="{1647D615-4AC2-A786-01F5-AC8AF51458CF}"/>
          </ac:grpSpMkLst>
        </pc:grpChg>
        <pc:grpChg chg="add mod">
          <ac:chgData name="Winters, Amber" userId="389caf7d-7f00-408e-a4e9-0c8935e7778a" providerId="ADAL" clId="{47044B47-1119-4D32-A557-8179D197021D}" dt="2023-12-14T20:20:57.185" v="2065" actId="1076"/>
          <ac:grpSpMkLst>
            <pc:docMk/>
            <pc:sldMk cId="801830057" sldId="1257"/>
            <ac:grpSpMk id="11" creationId="{E6EC390E-A178-D2E1-A010-BC214BBE338D}"/>
          </ac:grpSpMkLst>
        </pc:grpChg>
        <pc:grpChg chg="add mod">
          <ac:chgData name="Winters, Amber" userId="389caf7d-7f00-408e-a4e9-0c8935e7778a" providerId="ADAL" clId="{47044B47-1119-4D32-A557-8179D197021D}" dt="2023-12-14T20:23:06.579" v="2321" actId="164"/>
          <ac:grpSpMkLst>
            <pc:docMk/>
            <pc:sldMk cId="801830057" sldId="1257"/>
            <ac:grpSpMk id="16" creationId="{12F396D6-E936-9010-DC2F-1192DEFB6F7C}"/>
          </ac:grpSpMkLst>
        </pc:grpChg>
        <pc:picChg chg="add del mod">
          <ac:chgData name="Winters, Amber" userId="389caf7d-7f00-408e-a4e9-0c8935e7778a" providerId="ADAL" clId="{47044B47-1119-4D32-A557-8179D197021D}" dt="2023-12-14T20:17:30.035" v="1859" actId="478"/>
          <ac:picMkLst>
            <pc:docMk/>
            <pc:sldMk cId="801830057" sldId="1257"/>
            <ac:picMk id="6" creationId="{72BC2554-CF1D-D64D-1A19-010622805281}"/>
          </ac:picMkLst>
        </pc:picChg>
        <pc:picChg chg="add mod">
          <ac:chgData name="Winters, Amber" userId="389caf7d-7f00-408e-a4e9-0c8935e7778a" providerId="ADAL" clId="{47044B47-1119-4D32-A557-8179D197021D}" dt="2023-12-14T20:23:06.579" v="2321" actId="164"/>
          <ac:picMkLst>
            <pc:docMk/>
            <pc:sldMk cId="801830057" sldId="1257"/>
            <ac:picMk id="10" creationId="{FD2B79B8-A48C-1CB5-13B0-86A03ECFDD53}"/>
          </ac:picMkLst>
        </pc:picChg>
        <pc:cxnChg chg="mod">
          <ac:chgData name="Winters, Amber" userId="389caf7d-7f00-408e-a4e9-0c8935e7778a" providerId="ADAL" clId="{47044B47-1119-4D32-A557-8179D197021D}" dt="2023-12-14T20:19:34.822" v="2049"/>
          <ac:cxnSpMkLst>
            <pc:docMk/>
            <pc:sldMk cId="801830057" sldId="1257"/>
            <ac:cxnSpMk id="13" creationId="{54B666AE-92F4-CD46-325F-96D6E44E5E0E}"/>
          </ac:cxnSpMkLst>
        </pc:cxnChg>
      </pc:sldChg>
      <pc:sldChg chg="addSp delSp modSp mod modAnim modNotesTx">
        <pc:chgData name="Winters, Amber" userId="389caf7d-7f00-408e-a4e9-0c8935e7778a" providerId="ADAL" clId="{47044B47-1119-4D32-A557-8179D197021D}" dt="2023-12-20T17:17:35.264" v="11272" actId="478"/>
        <pc:sldMkLst>
          <pc:docMk/>
          <pc:sldMk cId="2592046482" sldId="1258"/>
        </pc:sldMkLst>
        <pc:spChg chg="del">
          <ac:chgData name="Winters, Amber" userId="389caf7d-7f00-408e-a4e9-0c8935e7778a" providerId="ADAL" clId="{47044B47-1119-4D32-A557-8179D197021D}" dt="2023-12-20T17:17:35.264" v="11272" actId="478"/>
          <ac:spMkLst>
            <pc:docMk/>
            <pc:sldMk cId="2592046482" sldId="1258"/>
            <ac:spMk id="3" creationId="{AB5D2BA7-0C1B-6A62-5AEC-D4B024DBAE2A}"/>
          </ac:spMkLst>
        </pc:spChg>
        <pc:spChg chg="mod">
          <ac:chgData name="Winters, Amber" userId="389caf7d-7f00-408e-a4e9-0c8935e7778a" providerId="ADAL" clId="{47044B47-1119-4D32-A557-8179D197021D}" dt="2023-12-14T20:23:46.216" v="2331" actId="20577"/>
          <ac:spMkLst>
            <pc:docMk/>
            <pc:sldMk cId="2592046482" sldId="1258"/>
            <ac:spMk id="5" creationId="{44A48CCF-6449-21E4-AB54-61B68A7D6966}"/>
          </ac:spMkLst>
        </pc:spChg>
        <pc:spChg chg="mod">
          <ac:chgData name="Winters, Amber" userId="389caf7d-7f00-408e-a4e9-0c8935e7778a" providerId="ADAL" clId="{47044B47-1119-4D32-A557-8179D197021D}" dt="2023-12-19T20:18:24.717" v="3712" actId="2711"/>
          <ac:spMkLst>
            <pc:docMk/>
            <pc:sldMk cId="2592046482" sldId="1258"/>
            <ac:spMk id="7" creationId="{2B2DAFEE-FF9B-7EF5-C647-612EEAB484A3}"/>
          </ac:spMkLst>
        </pc:spChg>
        <pc:spChg chg="mod">
          <ac:chgData name="Winters, Amber" userId="389caf7d-7f00-408e-a4e9-0c8935e7778a" providerId="ADAL" clId="{47044B47-1119-4D32-A557-8179D197021D}" dt="2023-12-19T20:18:29.290" v="3713" actId="2711"/>
          <ac:spMkLst>
            <pc:docMk/>
            <pc:sldMk cId="2592046482" sldId="1258"/>
            <ac:spMk id="14" creationId="{C88A82EC-C22C-5ACA-ED80-700EB5E796D9}"/>
          </ac:spMkLst>
        </pc:spChg>
        <pc:grpChg chg="add mod">
          <ac:chgData name="Winters, Amber" userId="389caf7d-7f00-408e-a4e9-0c8935e7778a" providerId="ADAL" clId="{47044B47-1119-4D32-A557-8179D197021D}" dt="2023-12-14T20:26:24.261" v="2573" actId="1035"/>
          <ac:grpSpMkLst>
            <pc:docMk/>
            <pc:sldMk cId="2592046482" sldId="1258"/>
            <ac:grpSpMk id="2" creationId="{78B3CB12-AE8C-F2E2-D21A-B83C6E8FB2DB}"/>
          </ac:grpSpMkLst>
        </pc:grpChg>
        <pc:grpChg chg="del">
          <ac:chgData name="Winters, Amber" userId="389caf7d-7f00-408e-a4e9-0c8935e7778a" providerId="ADAL" clId="{47044B47-1119-4D32-A557-8179D197021D}" dt="2023-12-14T20:24:30.362" v="2341" actId="478"/>
          <ac:grpSpMkLst>
            <pc:docMk/>
            <pc:sldMk cId="2592046482" sldId="1258"/>
            <ac:grpSpMk id="16" creationId="{12F396D6-E936-9010-DC2F-1192DEFB6F7C}"/>
          </ac:grpSpMkLst>
        </pc:grpChg>
        <pc:picChg chg="add mod ord">
          <ac:chgData name="Winters, Amber" userId="389caf7d-7f00-408e-a4e9-0c8935e7778a" providerId="ADAL" clId="{47044B47-1119-4D32-A557-8179D197021D}" dt="2023-12-14T20:24:28.500" v="2340" actId="167"/>
          <ac:picMkLst>
            <pc:docMk/>
            <pc:sldMk cId="2592046482" sldId="1258"/>
            <ac:picMk id="9" creationId="{C793C03F-CFC0-3C58-C561-A356EED9F9E7}"/>
          </ac:picMkLst>
        </pc:picChg>
        <pc:cxnChg chg="mod">
          <ac:chgData name="Winters, Amber" userId="389caf7d-7f00-408e-a4e9-0c8935e7778a" providerId="ADAL" clId="{47044B47-1119-4D32-A557-8179D197021D}" dt="2023-12-14T20:23:40.114" v="2322"/>
          <ac:cxnSpMkLst>
            <pc:docMk/>
            <pc:sldMk cId="2592046482" sldId="1258"/>
            <ac:cxnSpMk id="6" creationId="{6A47BBEC-C54F-8669-839B-1704B599DCF9}"/>
          </ac:cxnSpMkLst>
        </pc:cxnChg>
      </pc:sldChg>
      <pc:sldChg chg="addSp delSp modSp mod delAnim modNotesTx">
        <pc:chgData name="Winters, Amber" userId="389caf7d-7f00-408e-a4e9-0c8935e7778a" providerId="ADAL" clId="{47044B47-1119-4D32-A557-8179D197021D}" dt="2023-12-20T17:17:37.983" v="11273" actId="478"/>
        <pc:sldMkLst>
          <pc:docMk/>
          <pc:sldMk cId="3720833410" sldId="1259"/>
        </pc:sldMkLst>
        <pc:spChg chg="del">
          <ac:chgData name="Winters, Amber" userId="389caf7d-7f00-408e-a4e9-0c8935e7778a" providerId="ADAL" clId="{47044B47-1119-4D32-A557-8179D197021D}" dt="2023-12-20T17:17:37.983" v="11273" actId="478"/>
          <ac:spMkLst>
            <pc:docMk/>
            <pc:sldMk cId="3720833410" sldId="1259"/>
            <ac:spMk id="3" creationId="{AB5D2BA7-0C1B-6A62-5AEC-D4B024DBAE2A}"/>
          </ac:spMkLst>
        </pc:spChg>
        <pc:spChg chg="mod">
          <ac:chgData name="Winters, Amber" userId="389caf7d-7f00-408e-a4e9-0c8935e7778a" providerId="ADAL" clId="{47044B47-1119-4D32-A557-8179D197021D}" dt="2023-12-14T20:26:49.622" v="2588" actId="20577"/>
          <ac:spMkLst>
            <pc:docMk/>
            <pc:sldMk cId="3720833410" sldId="1259"/>
            <ac:spMk id="4" creationId="{0C6EEEE4-6D16-4DD7-6DCE-565043A6E7E2}"/>
          </ac:spMkLst>
        </pc:spChg>
        <pc:spChg chg="mod">
          <ac:chgData name="Winters, Amber" userId="389caf7d-7f00-408e-a4e9-0c8935e7778a" providerId="ADAL" clId="{47044B47-1119-4D32-A557-8179D197021D}" dt="2023-12-19T20:02:49.467" v="3067" actId="20577"/>
          <ac:spMkLst>
            <pc:docMk/>
            <pc:sldMk cId="3720833410" sldId="1259"/>
            <ac:spMk id="12" creationId="{BB5C1F3C-CFE6-D5E6-A7E5-A2A056167758}"/>
          </ac:spMkLst>
        </pc:spChg>
        <pc:spChg chg="mod">
          <ac:chgData name="Winters, Amber" userId="389caf7d-7f00-408e-a4e9-0c8935e7778a" providerId="ADAL" clId="{47044B47-1119-4D32-A557-8179D197021D}" dt="2023-12-19T20:18:19.396" v="3711" actId="2711"/>
          <ac:spMkLst>
            <pc:docMk/>
            <pc:sldMk cId="3720833410" sldId="1259"/>
            <ac:spMk id="14" creationId="{C88A82EC-C22C-5ACA-ED80-700EB5E796D9}"/>
          </ac:spMkLst>
        </pc:spChg>
        <pc:grpChg chg="del">
          <ac:chgData name="Winters, Amber" userId="389caf7d-7f00-408e-a4e9-0c8935e7778a" providerId="ADAL" clId="{47044B47-1119-4D32-A557-8179D197021D}" dt="2023-12-14T20:28:12.636" v="2598" actId="478"/>
          <ac:grpSpMkLst>
            <pc:docMk/>
            <pc:sldMk cId="3720833410" sldId="1259"/>
            <ac:grpSpMk id="2" creationId="{78B3CB12-AE8C-F2E2-D21A-B83C6E8FB2DB}"/>
          </ac:grpSpMkLst>
        </pc:grpChg>
        <pc:grpChg chg="mod">
          <ac:chgData name="Winters, Amber" userId="389caf7d-7f00-408e-a4e9-0c8935e7778a" providerId="ADAL" clId="{47044B47-1119-4D32-A557-8179D197021D}" dt="2023-12-14T20:30:40.076" v="2972" actId="1076"/>
          <ac:grpSpMkLst>
            <pc:docMk/>
            <pc:sldMk cId="3720833410" sldId="1259"/>
            <ac:grpSpMk id="11" creationId="{E6EC390E-A178-D2E1-A010-BC214BBE338D}"/>
          </ac:grpSpMkLst>
        </pc:grpChg>
        <pc:picChg chg="del">
          <ac:chgData name="Winters, Amber" userId="389caf7d-7f00-408e-a4e9-0c8935e7778a" providerId="ADAL" clId="{47044B47-1119-4D32-A557-8179D197021D}" dt="2023-12-14T20:27:10.384" v="2597" actId="478"/>
          <ac:picMkLst>
            <pc:docMk/>
            <pc:sldMk cId="3720833410" sldId="1259"/>
            <ac:picMk id="9" creationId="{C793C03F-CFC0-3C58-C561-A356EED9F9E7}"/>
          </ac:picMkLst>
        </pc:picChg>
        <pc:picChg chg="add mod ord">
          <ac:chgData name="Winters, Amber" userId="389caf7d-7f00-408e-a4e9-0c8935e7778a" providerId="ADAL" clId="{47044B47-1119-4D32-A557-8179D197021D}" dt="2023-12-14T20:27:08.817" v="2596" actId="167"/>
          <ac:picMkLst>
            <pc:docMk/>
            <pc:sldMk cId="3720833410" sldId="1259"/>
            <ac:picMk id="10" creationId="{7F8641D6-C48F-29C5-D56F-BF4997E7F14A}"/>
          </ac:picMkLst>
        </pc:picChg>
      </pc:sldChg>
      <pc:sldChg chg="delSp modSp mod modTransition modNotesTx">
        <pc:chgData name="Winters, Amber" userId="389caf7d-7f00-408e-a4e9-0c8935e7778a" providerId="ADAL" clId="{47044B47-1119-4D32-A557-8179D197021D}" dt="2023-12-20T17:17:50.586" v="11278" actId="478"/>
        <pc:sldMkLst>
          <pc:docMk/>
          <pc:sldMk cId="3782767901" sldId="1260"/>
        </pc:sldMkLst>
        <pc:spChg chg="mod">
          <ac:chgData name="Winters, Amber" userId="389caf7d-7f00-408e-a4e9-0c8935e7778a" providerId="ADAL" clId="{47044B47-1119-4D32-A557-8179D197021D}" dt="2023-12-19T19:57:45.105" v="3043" actId="20577"/>
          <ac:spMkLst>
            <pc:docMk/>
            <pc:sldMk cId="3782767901" sldId="1260"/>
            <ac:spMk id="2" creationId="{20847809-835B-62DF-003F-2B24C1B8D66F}"/>
          </ac:spMkLst>
        </pc:spChg>
        <pc:spChg chg="del">
          <ac:chgData name="Winters, Amber" userId="389caf7d-7f00-408e-a4e9-0c8935e7778a" providerId="ADAL" clId="{47044B47-1119-4D32-A557-8179D197021D}" dt="2023-12-20T17:17:50.586" v="11278" actId="478"/>
          <ac:spMkLst>
            <pc:docMk/>
            <pc:sldMk cId="3782767901" sldId="1260"/>
            <ac:spMk id="3" creationId="{40038EF4-46E0-2947-4E0C-9CD14A74084E}"/>
          </ac:spMkLst>
        </pc:spChg>
      </pc:sldChg>
      <pc:sldChg chg="delSp modSp mod modTransition modNotesTx">
        <pc:chgData name="Winters, Amber" userId="389caf7d-7f00-408e-a4e9-0c8935e7778a" providerId="ADAL" clId="{47044B47-1119-4D32-A557-8179D197021D}" dt="2023-12-20T17:17:24.469" v="11268" actId="478"/>
        <pc:sldMkLst>
          <pc:docMk/>
          <pc:sldMk cId="1682091139" sldId="1261"/>
        </pc:sldMkLst>
        <pc:spChg chg="mod">
          <ac:chgData name="Winters, Amber" userId="389caf7d-7f00-408e-a4e9-0c8935e7778a" providerId="ADAL" clId="{47044B47-1119-4D32-A557-8179D197021D}" dt="2023-12-14T20:43:53.431" v="3018" actId="20577"/>
          <ac:spMkLst>
            <pc:docMk/>
            <pc:sldMk cId="1682091139" sldId="1261"/>
            <ac:spMk id="2" creationId="{20847809-835B-62DF-003F-2B24C1B8D66F}"/>
          </ac:spMkLst>
        </pc:spChg>
        <pc:spChg chg="del">
          <ac:chgData name="Winters, Amber" userId="389caf7d-7f00-408e-a4e9-0c8935e7778a" providerId="ADAL" clId="{47044B47-1119-4D32-A557-8179D197021D}" dt="2023-12-20T17:17:24.469" v="11268" actId="478"/>
          <ac:spMkLst>
            <pc:docMk/>
            <pc:sldMk cId="1682091139" sldId="1261"/>
            <ac:spMk id="3" creationId="{40038EF4-46E0-2947-4E0C-9CD14A74084E}"/>
          </ac:spMkLst>
        </pc:spChg>
      </pc:sldChg>
      <pc:sldChg chg="addSp delSp modSp mod modAnim modNotesTx">
        <pc:chgData name="Winters, Amber" userId="389caf7d-7f00-408e-a4e9-0c8935e7778a" providerId="ADAL" clId="{47044B47-1119-4D32-A557-8179D197021D}" dt="2023-12-20T17:17:56.518" v="11280" actId="478"/>
        <pc:sldMkLst>
          <pc:docMk/>
          <pc:sldMk cId="971433966" sldId="1262"/>
        </pc:sldMkLst>
        <pc:spChg chg="del">
          <ac:chgData name="Winters, Amber" userId="389caf7d-7f00-408e-a4e9-0c8935e7778a" providerId="ADAL" clId="{47044B47-1119-4D32-A557-8179D197021D}" dt="2023-12-20T17:17:56.518" v="11280" actId="478"/>
          <ac:spMkLst>
            <pc:docMk/>
            <pc:sldMk cId="971433966" sldId="1262"/>
            <ac:spMk id="3" creationId="{AB5D2BA7-0C1B-6A62-5AEC-D4B024DBAE2A}"/>
          </ac:spMkLst>
        </pc:spChg>
        <pc:spChg chg="mod">
          <ac:chgData name="Winters, Amber" userId="389caf7d-7f00-408e-a4e9-0c8935e7778a" providerId="ADAL" clId="{47044B47-1119-4D32-A557-8179D197021D}" dt="2023-12-19T20:17:49.155" v="3708" actId="2711"/>
          <ac:spMkLst>
            <pc:docMk/>
            <pc:sldMk cId="971433966" sldId="1262"/>
            <ac:spMk id="8" creationId="{E5F8A293-226A-094A-2412-00746B7D60DB}"/>
          </ac:spMkLst>
        </pc:spChg>
        <pc:spChg chg="mod">
          <ac:chgData name="Winters, Amber" userId="389caf7d-7f00-408e-a4e9-0c8935e7778a" providerId="ADAL" clId="{47044B47-1119-4D32-A557-8179D197021D}" dt="2023-12-19T20:06:19.981" v="3292" actId="20577"/>
          <ac:spMkLst>
            <pc:docMk/>
            <pc:sldMk cId="971433966" sldId="1262"/>
            <ac:spMk id="12" creationId="{C2413EF0-88C1-5B75-E544-5118836D39F4}"/>
          </ac:spMkLst>
        </pc:spChg>
        <pc:spChg chg="mod">
          <ac:chgData name="Winters, Amber" userId="389caf7d-7f00-408e-a4e9-0c8935e7778a" providerId="ADAL" clId="{47044B47-1119-4D32-A557-8179D197021D}" dt="2023-12-19T20:17:53.519" v="3709" actId="2711"/>
          <ac:spMkLst>
            <pc:docMk/>
            <pc:sldMk cId="971433966" sldId="1262"/>
            <ac:spMk id="14" creationId="{8A448AE9-F419-93F0-3E40-0067BCEFD39C}"/>
          </ac:spMkLst>
        </pc:spChg>
        <pc:spChg chg="add mod">
          <ac:chgData name="Winters, Amber" userId="389caf7d-7f00-408e-a4e9-0c8935e7778a" providerId="ADAL" clId="{47044B47-1119-4D32-A557-8179D197021D}" dt="2023-12-19T20:09:19.220" v="3441" actId="164"/>
          <ac:spMkLst>
            <pc:docMk/>
            <pc:sldMk cId="971433966" sldId="1262"/>
            <ac:spMk id="19" creationId="{07DC1E98-AA8B-67DD-7116-6A16AF71A4B4}"/>
          </ac:spMkLst>
        </pc:spChg>
        <pc:grpChg chg="add mod">
          <ac:chgData name="Winters, Amber" userId="389caf7d-7f00-408e-a4e9-0c8935e7778a" providerId="ADAL" clId="{47044B47-1119-4D32-A557-8179D197021D}" dt="2023-12-19T20:12:45.773" v="3704" actId="1076"/>
          <ac:grpSpMkLst>
            <pc:docMk/>
            <pc:sldMk cId="971433966" sldId="1262"/>
            <ac:grpSpMk id="9" creationId="{58CC41B1-EB2F-B2F2-E330-EED2B45F3BF9}"/>
          </ac:grpSpMkLst>
        </pc:grpChg>
        <pc:grpChg chg="del">
          <ac:chgData name="Winters, Amber" userId="389caf7d-7f00-408e-a4e9-0c8935e7778a" providerId="ADAL" clId="{47044B47-1119-4D32-A557-8179D197021D}" dt="2023-12-19T20:08:17.030" v="3312" actId="478"/>
          <ac:grpSpMkLst>
            <pc:docMk/>
            <pc:sldMk cId="971433966" sldId="1262"/>
            <ac:grpSpMk id="11" creationId="{4A10FD08-3D99-2DB8-B31E-97065CF3D539}"/>
          </ac:grpSpMkLst>
        </pc:grpChg>
        <pc:grpChg chg="add mod">
          <ac:chgData name="Winters, Amber" userId="389caf7d-7f00-408e-a4e9-0c8935e7778a" providerId="ADAL" clId="{47044B47-1119-4D32-A557-8179D197021D}" dt="2023-12-19T20:09:19.220" v="3441" actId="164"/>
          <ac:grpSpMkLst>
            <pc:docMk/>
            <pc:sldMk cId="971433966" sldId="1262"/>
            <ac:grpSpMk id="20" creationId="{CBB64AE4-BFB8-015F-86C5-632A16CFAD5F}"/>
          </ac:grpSpMkLst>
        </pc:grpChg>
        <pc:picChg chg="mod">
          <ac:chgData name="Winters, Amber" userId="389caf7d-7f00-408e-a4e9-0c8935e7778a" providerId="ADAL" clId="{47044B47-1119-4D32-A557-8179D197021D}" dt="2023-12-19T20:07:07.534" v="3295" actId="962"/>
          <ac:picMkLst>
            <pc:docMk/>
            <pc:sldMk cId="971433966" sldId="1262"/>
            <ac:picMk id="6" creationId="{FAC641EA-37F9-A6E0-7786-E671F11FF7DE}"/>
          </ac:picMkLst>
        </pc:picChg>
        <pc:picChg chg="add del mod">
          <ac:chgData name="Winters, Amber" userId="389caf7d-7f00-408e-a4e9-0c8935e7778a" providerId="ADAL" clId="{47044B47-1119-4D32-A557-8179D197021D}" dt="2023-12-19T20:07:39.621" v="3303" actId="478"/>
          <ac:picMkLst>
            <pc:docMk/>
            <pc:sldMk cId="971433966" sldId="1262"/>
            <ac:picMk id="16" creationId="{704F772F-005A-3E24-D2E7-7D25D54D4B25}"/>
          </ac:picMkLst>
        </pc:picChg>
        <pc:picChg chg="add mod ord">
          <ac:chgData name="Winters, Amber" userId="389caf7d-7f00-408e-a4e9-0c8935e7778a" providerId="ADAL" clId="{47044B47-1119-4D32-A557-8179D197021D}" dt="2023-12-19T20:09:19.220" v="3441" actId="164"/>
          <ac:picMkLst>
            <pc:docMk/>
            <pc:sldMk cId="971433966" sldId="1262"/>
            <ac:picMk id="18" creationId="{88733F3F-D8AB-35D0-0189-CEC208CDEEC2}"/>
          </ac:picMkLst>
        </pc:picChg>
        <pc:cxnChg chg="mod">
          <ac:chgData name="Winters, Amber" userId="389caf7d-7f00-408e-a4e9-0c8935e7778a" providerId="ADAL" clId="{47044B47-1119-4D32-A557-8179D197021D}" dt="2023-12-19T20:05:47.073" v="3253"/>
          <ac:cxnSpMkLst>
            <pc:docMk/>
            <pc:sldMk cId="971433966" sldId="1262"/>
            <ac:cxnSpMk id="13" creationId="{6B347C93-092D-EEC4-4EC6-3528DBD97632}"/>
          </ac:cxnSpMkLst>
        </pc:cxnChg>
      </pc:sldChg>
      <pc:sldChg chg="addSp delSp modSp mod modAnim modNotesTx">
        <pc:chgData name="Winters, Amber" userId="389caf7d-7f00-408e-a4e9-0c8935e7778a" providerId="ADAL" clId="{47044B47-1119-4D32-A557-8179D197021D}" dt="2023-12-20T17:17:59.581" v="11281" actId="478"/>
        <pc:sldMkLst>
          <pc:docMk/>
          <pc:sldMk cId="2771616345" sldId="1263"/>
        </pc:sldMkLst>
        <pc:spChg chg="del">
          <ac:chgData name="Winters, Amber" userId="389caf7d-7f00-408e-a4e9-0c8935e7778a" providerId="ADAL" clId="{47044B47-1119-4D32-A557-8179D197021D}" dt="2023-12-20T17:17:59.581" v="11281" actId="478"/>
          <ac:spMkLst>
            <pc:docMk/>
            <pc:sldMk cId="2771616345" sldId="1263"/>
            <ac:spMk id="3" creationId="{AB5D2BA7-0C1B-6A62-5AEC-D4B024DBAE2A}"/>
          </ac:spMkLst>
        </pc:spChg>
        <pc:spChg chg="mod">
          <ac:chgData name="Winters, Amber" userId="389caf7d-7f00-408e-a4e9-0c8935e7778a" providerId="ADAL" clId="{47044B47-1119-4D32-A557-8179D197021D}" dt="2023-12-19T20:17:42.375" v="3707" actId="2711"/>
          <ac:spMkLst>
            <pc:docMk/>
            <pc:sldMk cId="2771616345" sldId="1263"/>
            <ac:spMk id="8" creationId="{E5F8A293-226A-094A-2412-00746B7D60DB}"/>
          </ac:spMkLst>
        </pc:spChg>
        <pc:spChg chg="mod">
          <ac:chgData name="Winters, Amber" userId="389caf7d-7f00-408e-a4e9-0c8935e7778a" providerId="ADAL" clId="{47044B47-1119-4D32-A557-8179D197021D}" dt="2023-12-19T20:09:52.990" v="3463" actId="20577"/>
          <ac:spMkLst>
            <pc:docMk/>
            <pc:sldMk cId="2771616345" sldId="1263"/>
            <ac:spMk id="10" creationId="{4B1B1F57-2CC3-00BE-FAA1-33E44A8B3DA0}"/>
          </ac:spMkLst>
        </pc:spChg>
        <pc:spChg chg="mod">
          <ac:chgData name="Winters, Amber" userId="389caf7d-7f00-408e-a4e9-0c8935e7778a" providerId="ADAL" clId="{47044B47-1119-4D32-A557-8179D197021D}" dt="2023-12-19T20:17:37.238" v="3706" actId="2711"/>
          <ac:spMkLst>
            <pc:docMk/>
            <pc:sldMk cId="2771616345" sldId="1263"/>
            <ac:spMk id="14" creationId="{8A448AE9-F419-93F0-3E40-0067BCEFD39C}"/>
          </ac:spMkLst>
        </pc:spChg>
        <pc:spChg chg="mod">
          <ac:chgData name="Winters, Amber" userId="389caf7d-7f00-408e-a4e9-0c8935e7778a" providerId="ADAL" clId="{47044B47-1119-4D32-A557-8179D197021D}" dt="2023-12-19T20:17:31.881" v="3705" actId="2711"/>
          <ac:spMkLst>
            <pc:docMk/>
            <pc:sldMk cId="2771616345" sldId="1263"/>
            <ac:spMk id="15" creationId="{31EEF28E-43DB-60AA-67EE-ED5129FB14A5}"/>
          </ac:spMkLst>
        </pc:spChg>
        <pc:grpChg chg="add mod">
          <ac:chgData name="Winters, Amber" userId="389caf7d-7f00-408e-a4e9-0c8935e7778a" providerId="ADAL" clId="{47044B47-1119-4D32-A557-8179D197021D}" dt="2023-12-19T20:12:08.532" v="3678" actId="1076"/>
          <ac:grpSpMkLst>
            <pc:docMk/>
            <pc:sldMk cId="2771616345" sldId="1263"/>
            <ac:grpSpMk id="6" creationId="{18769187-FE3A-11C2-8C77-979380074227}"/>
          </ac:grpSpMkLst>
        </pc:grpChg>
        <pc:grpChg chg="mod">
          <ac:chgData name="Winters, Amber" userId="389caf7d-7f00-408e-a4e9-0c8935e7778a" providerId="ADAL" clId="{47044B47-1119-4D32-A557-8179D197021D}" dt="2023-12-19T20:12:18.676" v="3700" actId="1076"/>
          <ac:grpSpMkLst>
            <pc:docMk/>
            <pc:sldMk cId="2771616345" sldId="1263"/>
            <ac:grpSpMk id="9" creationId="{58CC41B1-EB2F-B2F2-E330-EED2B45F3BF9}"/>
          </ac:grpSpMkLst>
        </pc:grpChg>
        <pc:grpChg chg="del">
          <ac:chgData name="Winters, Amber" userId="389caf7d-7f00-408e-a4e9-0c8935e7778a" providerId="ADAL" clId="{47044B47-1119-4D32-A557-8179D197021D}" dt="2023-12-19T20:11:15.830" v="3524" actId="478"/>
          <ac:grpSpMkLst>
            <pc:docMk/>
            <pc:sldMk cId="2771616345" sldId="1263"/>
            <ac:grpSpMk id="20" creationId="{CBB64AE4-BFB8-015F-86C5-632A16CFAD5F}"/>
          </ac:grpSpMkLst>
        </pc:grpChg>
        <pc:picChg chg="add mod ord">
          <ac:chgData name="Winters, Amber" userId="389caf7d-7f00-408e-a4e9-0c8935e7778a" providerId="ADAL" clId="{47044B47-1119-4D32-A557-8179D197021D}" dt="2023-12-19T20:11:14.047" v="3523" actId="167"/>
          <ac:picMkLst>
            <pc:docMk/>
            <pc:sldMk cId="2771616345" sldId="1263"/>
            <ac:picMk id="17" creationId="{D16F6CFD-AEE1-AF11-0BE6-845D8C9E07AE}"/>
          </ac:picMkLst>
        </pc:picChg>
        <pc:cxnChg chg="mod">
          <ac:chgData name="Winters, Amber" userId="389caf7d-7f00-408e-a4e9-0c8935e7778a" providerId="ADAL" clId="{47044B47-1119-4D32-A557-8179D197021D}" dt="2023-12-19T20:09:36.585" v="3442"/>
          <ac:cxnSpMkLst>
            <pc:docMk/>
            <pc:sldMk cId="2771616345" sldId="1263"/>
            <ac:cxnSpMk id="11" creationId="{FF8C6AD4-E7FA-8043-E3D1-755646C600C0}"/>
          </ac:cxnSpMkLst>
        </pc:cxnChg>
      </pc:sldChg>
      <pc:sldMasterChg chg="delSldLayout">
        <pc:chgData name="Winters, Amber" userId="389caf7d-7f00-408e-a4e9-0c8935e7778a" providerId="ADAL" clId="{47044B47-1119-4D32-A557-8179D197021D}" dt="2023-12-20T17:35:00.045" v="11403" actId="2696"/>
        <pc:sldMasterMkLst>
          <pc:docMk/>
          <pc:sldMasterMk cId="2712090226" sldId="2147483784"/>
        </pc:sldMasterMkLst>
        <pc:sldLayoutChg chg="del">
          <pc:chgData name="Winters, Amber" userId="389caf7d-7f00-408e-a4e9-0c8935e7778a" providerId="ADAL" clId="{47044B47-1119-4D32-A557-8179D197021D}" dt="2023-12-20T17:34:34.375" v="11282" actId="2696"/>
          <pc:sldLayoutMkLst>
            <pc:docMk/>
            <pc:sldMasterMk cId="2712090226" sldId="2147483784"/>
            <pc:sldLayoutMk cId="1455330687" sldId="2147483661"/>
          </pc:sldLayoutMkLst>
        </pc:sldLayoutChg>
        <pc:sldLayoutChg chg="del">
          <pc:chgData name="Winters, Amber" userId="389caf7d-7f00-408e-a4e9-0c8935e7778a" providerId="ADAL" clId="{47044B47-1119-4D32-A557-8179D197021D}" dt="2023-12-20T17:34:34.941" v="11283" actId="2696"/>
          <pc:sldLayoutMkLst>
            <pc:docMk/>
            <pc:sldMasterMk cId="2712090226" sldId="2147483784"/>
            <pc:sldLayoutMk cId="2521948100" sldId="2147483662"/>
          </pc:sldLayoutMkLst>
        </pc:sldLayoutChg>
        <pc:sldLayoutChg chg="del">
          <pc:chgData name="Winters, Amber" userId="389caf7d-7f00-408e-a4e9-0c8935e7778a" providerId="ADAL" clId="{47044B47-1119-4D32-A557-8179D197021D}" dt="2023-12-20T17:34:35.142" v="11284" actId="2696"/>
          <pc:sldLayoutMkLst>
            <pc:docMk/>
            <pc:sldMasterMk cId="2712090226" sldId="2147483784"/>
            <pc:sldLayoutMk cId="2159714843" sldId="2147483663"/>
          </pc:sldLayoutMkLst>
        </pc:sldLayoutChg>
        <pc:sldLayoutChg chg="del">
          <pc:chgData name="Winters, Amber" userId="389caf7d-7f00-408e-a4e9-0c8935e7778a" providerId="ADAL" clId="{47044B47-1119-4D32-A557-8179D197021D}" dt="2023-12-20T17:34:35.331" v="11285" actId="2696"/>
          <pc:sldLayoutMkLst>
            <pc:docMk/>
            <pc:sldMasterMk cId="2712090226" sldId="2147483784"/>
            <pc:sldLayoutMk cId="3989915885" sldId="2147483664"/>
          </pc:sldLayoutMkLst>
        </pc:sldLayoutChg>
        <pc:sldLayoutChg chg="del">
          <pc:chgData name="Winters, Amber" userId="389caf7d-7f00-408e-a4e9-0c8935e7778a" providerId="ADAL" clId="{47044B47-1119-4D32-A557-8179D197021D}" dt="2023-12-20T17:34:35.523" v="11286" actId="2696"/>
          <pc:sldLayoutMkLst>
            <pc:docMk/>
            <pc:sldMasterMk cId="2712090226" sldId="2147483784"/>
            <pc:sldLayoutMk cId="530609085" sldId="2147483665"/>
          </pc:sldLayoutMkLst>
        </pc:sldLayoutChg>
        <pc:sldLayoutChg chg="del">
          <pc:chgData name="Winters, Amber" userId="389caf7d-7f00-408e-a4e9-0c8935e7778a" providerId="ADAL" clId="{47044B47-1119-4D32-A557-8179D197021D}" dt="2023-12-20T17:34:35.708" v="11287" actId="2696"/>
          <pc:sldLayoutMkLst>
            <pc:docMk/>
            <pc:sldMasterMk cId="2712090226" sldId="2147483784"/>
            <pc:sldLayoutMk cId="1337169113" sldId="2147483666"/>
          </pc:sldLayoutMkLst>
        </pc:sldLayoutChg>
        <pc:sldLayoutChg chg="del">
          <pc:chgData name="Winters, Amber" userId="389caf7d-7f00-408e-a4e9-0c8935e7778a" providerId="ADAL" clId="{47044B47-1119-4D32-A557-8179D197021D}" dt="2023-12-20T17:34:35.901" v="11288" actId="2696"/>
          <pc:sldLayoutMkLst>
            <pc:docMk/>
            <pc:sldMasterMk cId="2712090226" sldId="2147483784"/>
            <pc:sldLayoutMk cId="2000623418" sldId="2147483667"/>
          </pc:sldLayoutMkLst>
        </pc:sldLayoutChg>
        <pc:sldLayoutChg chg="del">
          <pc:chgData name="Winters, Amber" userId="389caf7d-7f00-408e-a4e9-0c8935e7778a" providerId="ADAL" clId="{47044B47-1119-4D32-A557-8179D197021D}" dt="2023-12-20T17:34:36.088" v="11289" actId="2696"/>
          <pc:sldLayoutMkLst>
            <pc:docMk/>
            <pc:sldMasterMk cId="2712090226" sldId="2147483784"/>
            <pc:sldLayoutMk cId="4268274995" sldId="2147483668"/>
          </pc:sldLayoutMkLst>
        </pc:sldLayoutChg>
        <pc:sldLayoutChg chg="del">
          <pc:chgData name="Winters, Amber" userId="389caf7d-7f00-408e-a4e9-0c8935e7778a" providerId="ADAL" clId="{47044B47-1119-4D32-A557-8179D197021D}" dt="2023-12-20T17:34:36.292" v="11290" actId="2696"/>
          <pc:sldLayoutMkLst>
            <pc:docMk/>
            <pc:sldMasterMk cId="2712090226" sldId="2147483784"/>
            <pc:sldLayoutMk cId="856692321" sldId="2147483669"/>
          </pc:sldLayoutMkLst>
        </pc:sldLayoutChg>
        <pc:sldLayoutChg chg="del">
          <pc:chgData name="Winters, Amber" userId="389caf7d-7f00-408e-a4e9-0c8935e7778a" providerId="ADAL" clId="{47044B47-1119-4D32-A557-8179D197021D}" dt="2023-12-20T17:34:36.493" v="11291" actId="2696"/>
          <pc:sldLayoutMkLst>
            <pc:docMk/>
            <pc:sldMasterMk cId="2712090226" sldId="2147483784"/>
            <pc:sldLayoutMk cId="3828620688" sldId="2147483670"/>
          </pc:sldLayoutMkLst>
        </pc:sldLayoutChg>
        <pc:sldLayoutChg chg="del">
          <pc:chgData name="Winters, Amber" userId="389caf7d-7f00-408e-a4e9-0c8935e7778a" providerId="ADAL" clId="{47044B47-1119-4D32-A557-8179D197021D}" dt="2023-12-20T17:34:36.682" v="11292" actId="2696"/>
          <pc:sldLayoutMkLst>
            <pc:docMk/>
            <pc:sldMasterMk cId="2712090226" sldId="2147483784"/>
            <pc:sldLayoutMk cId="2555061899" sldId="2147483671"/>
          </pc:sldLayoutMkLst>
        </pc:sldLayoutChg>
        <pc:sldLayoutChg chg="del">
          <pc:chgData name="Winters, Amber" userId="389caf7d-7f00-408e-a4e9-0c8935e7778a" providerId="ADAL" clId="{47044B47-1119-4D32-A557-8179D197021D}" dt="2023-12-20T17:34:36.886" v="11293" actId="2696"/>
          <pc:sldLayoutMkLst>
            <pc:docMk/>
            <pc:sldMasterMk cId="2712090226" sldId="2147483784"/>
            <pc:sldLayoutMk cId="1008234692" sldId="2147483672"/>
          </pc:sldLayoutMkLst>
        </pc:sldLayoutChg>
        <pc:sldLayoutChg chg="del">
          <pc:chgData name="Winters, Amber" userId="389caf7d-7f00-408e-a4e9-0c8935e7778a" providerId="ADAL" clId="{47044B47-1119-4D32-A557-8179D197021D}" dt="2023-12-20T17:34:37.093" v="11294" actId="2696"/>
          <pc:sldLayoutMkLst>
            <pc:docMk/>
            <pc:sldMasterMk cId="2712090226" sldId="2147483784"/>
            <pc:sldLayoutMk cId="3887694144" sldId="2147483673"/>
          </pc:sldLayoutMkLst>
        </pc:sldLayoutChg>
        <pc:sldLayoutChg chg="del">
          <pc:chgData name="Winters, Amber" userId="389caf7d-7f00-408e-a4e9-0c8935e7778a" providerId="ADAL" clId="{47044B47-1119-4D32-A557-8179D197021D}" dt="2023-12-20T17:34:37.277" v="11295" actId="2696"/>
          <pc:sldLayoutMkLst>
            <pc:docMk/>
            <pc:sldMasterMk cId="2712090226" sldId="2147483784"/>
            <pc:sldLayoutMk cId="719295276" sldId="2147483674"/>
          </pc:sldLayoutMkLst>
        </pc:sldLayoutChg>
        <pc:sldLayoutChg chg="del">
          <pc:chgData name="Winters, Amber" userId="389caf7d-7f00-408e-a4e9-0c8935e7778a" providerId="ADAL" clId="{47044B47-1119-4D32-A557-8179D197021D}" dt="2023-12-20T17:34:37.460" v="11296" actId="2696"/>
          <pc:sldLayoutMkLst>
            <pc:docMk/>
            <pc:sldMasterMk cId="2712090226" sldId="2147483784"/>
            <pc:sldLayoutMk cId="535555070" sldId="2147483675"/>
          </pc:sldLayoutMkLst>
        </pc:sldLayoutChg>
        <pc:sldLayoutChg chg="del">
          <pc:chgData name="Winters, Amber" userId="389caf7d-7f00-408e-a4e9-0c8935e7778a" providerId="ADAL" clId="{47044B47-1119-4D32-A557-8179D197021D}" dt="2023-12-20T17:34:37.637" v="11297" actId="2696"/>
          <pc:sldLayoutMkLst>
            <pc:docMk/>
            <pc:sldMasterMk cId="2712090226" sldId="2147483784"/>
            <pc:sldLayoutMk cId="546081563" sldId="2147483676"/>
          </pc:sldLayoutMkLst>
        </pc:sldLayoutChg>
        <pc:sldLayoutChg chg="del">
          <pc:chgData name="Winters, Amber" userId="389caf7d-7f00-408e-a4e9-0c8935e7778a" providerId="ADAL" clId="{47044B47-1119-4D32-A557-8179D197021D}" dt="2023-12-20T17:34:37.810" v="11298" actId="2696"/>
          <pc:sldLayoutMkLst>
            <pc:docMk/>
            <pc:sldMasterMk cId="2712090226" sldId="2147483784"/>
            <pc:sldLayoutMk cId="1455794651" sldId="2147483677"/>
          </pc:sldLayoutMkLst>
        </pc:sldLayoutChg>
        <pc:sldLayoutChg chg="del">
          <pc:chgData name="Winters, Amber" userId="389caf7d-7f00-408e-a4e9-0c8935e7778a" providerId="ADAL" clId="{47044B47-1119-4D32-A557-8179D197021D}" dt="2023-12-20T17:34:38.011" v="11299" actId="2696"/>
          <pc:sldLayoutMkLst>
            <pc:docMk/>
            <pc:sldMasterMk cId="2712090226" sldId="2147483784"/>
            <pc:sldLayoutMk cId="3507047570" sldId="2147483678"/>
          </pc:sldLayoutMkLst>
        </pc:sldLayoutChg>
        <pc:sldLayoutChg chg="del">
          <pc:chgData name="Winters, Amber" userId="389caf7d-7f00-408e-a4e9-0c8935e7778a" providerId="ADAL" clId="{47044B47-1119-4D32-A557-8179D197021D}" dt="2023-12-20T17:34:38.194" v="11300" actId="2696"/>
          <pc:sldLayoutMkLst>
            <pc:docMk/>
            <pc:sldMasterMk cId="2712090226" sldId="2147483784"/>
            <pc:sldLayoutMk cId="2989095707" sldId="2147483679"/>
          </pc:sldLayoutMkLst>
        </pc:sldLayoutChg>
        <pc:sldLayoutChg chg="del">
          <pc:chgData name="Winters, Amber" userId="389caf7d-7f00-408e-a4e9-0c8935e7778a" providerId="ADAL" clId="{47044B47-1119-4D32-A557-8179D197021D}" dt="2023-12-20T17:34:38.394" v="11301" actId="2696"/>
          <pc:sldLayoutMkLst>
            <pc:docMk/>
            <pc:sldMasterMk cId="2712090226" sldId="2147483784"/>
            <pc:sldLayoutMk cId="3231081610" sldId="2147483680"/>
          </pc:sldLayoutMkLst>
        </pc:sldLayoutChg>
        <pc:sldLayoutChg chg="del">
          <pc:chgData name="Winters, Amber" userId="389caf7d-7f00-408e-a4e9-0c8935e7778a" providerId="ADAL" clId="{47044B47-1119-4D32-A557-8179D197021D}" dt="2023-12-20T17:34:38.577" v="11302" actId="2696"/>
          <pc:sldLayoutMkLst>
            <pc:docMk/>
            <pc:sldMasterMk cId="2712090226" sldId="2147483784"/>
            <pc:sldLayoutMk cId="1380905349" sldId="2147483681"/>
          </pc:sldLayoutMkLst>
        </pc:sldLayoutChg>
        <pc:sldLayoutChg chg="del">
          <pc:chgData name="Winters, Amber" userId="389caf7d-7f00-408e-a4e9-0c8935e7778a" providerId="ADAL" clId="{47044B47-1119-4D32-A557-8179D197021D}" dt="2023-12-20T17:34:38.766" v="11303" actId="2696"/>
          <pc:sldLayoutMkLst>
            <pc:docMk/>
            <pc:sldMasterMk cId="2712090226" sldId="2147483784"/>
            <pc:sldLayoutMk cId="3702379604" sldId="2147483682"/>
          </pc:sldLayoutMkLst>
        </pc:sldLayoutChg>
        <pc:sldLayoutChg chg="del">
          <pc:chgData name="Winters, Amber" userId="389caf7d-7f00-408e-a4e9-0c8935e7778a" providerId="ADAL" clId="{47044B47-1119-4D32-A557-8179D197021D}" dt="2023-12-20T17:34:38.962" v="11304" actId="2696"/>
          <pc:sldLayoutMkLst>
            <pc:docMk/>
            <pc:sldMasterMk cId="2712090226" sldId="2147483784"/>
            <pc:sldLayoutMk cId="1109629723" sldId="2147483683"/>
          </pc:sldLayoutMkLst>
        </pc:sldLayoutChg>
        <pc:sldLayoutChg chg="del">
          <pc:chgData name="Winters, Amber" userId="389caf7d-7f00-408e-a4e9-0c8935e7778a" providerId="ADAL" clId="{47044B47-1119-4D32-A557-8179D197021D}" dt="2023-12-20T17:34:39.162" v="11305" actId="2696"/>
          <pc:sldLayoutMkLst>
            <pc:docMk/>
            <pc:sldMasterMk cId="2712090226" sldId="2147483784"/>
            <pc:sldLayoutMk cId="855773513" sldId="2147483684"/>
          </pc:sldLayoutMkLst>
        </pc:sldLayoutChg>
        <pc:sldLayoutChg chg="del">
          <pc:chgData name="Winters, Amber" userId="389caf7d-7f00-408e-a4e9-0c8935e7778a" providerId="ADAL" clId="{47044B47-1119-4D32-A557-8179D197021D}" dt="2023-12-20T17:34:39.316" v="11306" actId="2696"/>
          <pc:sldLayoutMkLst>
            <pc:docMk/>
            <pc:sldMasterMk cId="2712090226" sldId="2147483784"/>
            <pc:sldLayoutMk cId="2142712630" sldId="2147483685"/>
          </pc:sldLayoutMkLst>
        </pc:sldLayoutChg>
        <pc:sldLayoutChg chg="del">
          <pc:chgData name="Winters, Amber" userId="389caf7d-7f00-408e-a4e9-0c8935e7778a" providerId="ADAL" clId="{47044B47-1119-4D32-A557-8179D197021D}" dt="2023-12-20T17:34:39.523" v="11307" actId="2696"/>
          <pc:sldLayoutMkLst>
            <pc:docMk/>
            <pc:sldMasterMk cId="2712090226" sldId="2147483784"/>
            <pc:sldLayoutMk cId="3625719828" sldId="2147483686"/>
          </pc:sldLayoutMkLst>
        </pc:sldLayoutChg>
        <pc:sldLayoutChg chg="del">
          <pc:chgData name="Winters, Amber" userId="389caf7d-7f00-408e-a4e9-0c8935e7778a" providerId="ADAL" clId="{47044B47-1119-4D32-A557-8179D197021D}" dt="2023-12-20T17:34:39.710" v="11308" actId="2696"/>
          <pc:sldLayoutMkLst>
            <pc:docMk/>
            <pc:sldMasterMk cId="2712090226" sldId="2147483784"/>
            <pc:sldLayoutMk cId="1280162038" sldId="2147483687"/>
          </pc:sldLayoutMkLst>
        </pc:sldLayoutChg>
        <pc:sldLayoutChg chg="del">
          <pc:chgData name="Winters, Amber" userId="389caf7d-7f00-408e-a4e9-0c8935e7778a" providerId="ADAL" clId="{47044B47-1119-4D32-A557-8179D197021D}" dt="2023-12-20T17:34:39.895" v="11309" actId="2696"/>
          <pc:sldLayoutMkLst>
            <pc:docMk/>
            <pc:sldMasterMk cId="2712090226" sldId="2147483784"/>
            <pc:sldLayoutMk cId="4123990494" sldId="2147483689"/>
          </pc:sldLayoutMkLst>
        </pc:sldLayoutChg>
        <pc:sldLayoutChg chg="del">
          <pc:chgData name="Winters, Amber" userId="389caf7d-7f00-408e-a4e9-0c8935e7778a" providerId="ADAL" clId="{47044B47-1119-4D32-A557-8179D197021D}" dt="2023-12-20T17:34:40.096" v="11310" actId="2696"/>
          <pc:sldLayoutMkLst>
            <pc:docMk/>
            <pc:sldMasterMk cId="2712090226" sldId="2147483784"/>
            <pc:sldLayoutMk cId="2248485918" sldId="2147483690"/>
          </pc:sldLayoutMkLst>
        </pc:sldLayoutChg>
        <pc:sldLayoutChg chg="del">
          <pc:chgData name="Winters, Amber" userId="389caf7d-7f00-408e-a4e9-0c8935e7778a" providerId="ADAL" clId="{47044B47-1119-4D32-A557-8179D197021D}" dt="2023-12-20T17:34:40.263" v="11311" actId="2696"/>
          <pc:sldLayoutMkLst>
            <pc:docMk/>
            <pc:sldMasterMk cId="2712090226" sldId="2147483784"/>
            <pc:sldLayoutMk cId="215943207" sldId="2147483691"/>
          </pc:sldLayoutMkLst>
        </pc:sldLayoutChg>
        <pc:sldLayoutChg chg="del">
          <pc:chgData name="Winters, Amber" userId="389caf7d-7f00-408e-a4e9-0c8935e7778a" providerId="ADAL" clId="{47044B47-1119-4D32-A557-8179D197021D}" dt="2023-12-20T17:34:40.462" v="11312" actId="2696"/>
          <pc:sldLayoutMkLst>
            <pc:docMk/>
            <pc:sldMasterMk cId="2712090226" sldId="2147483784"/>
            <pc:sldLayoutMk cId="2186670033" sldId="2147483692"/>
          </pc:sldLayoutMkLst>
        </pc:sldLayoutChg>
        <pc:sldLayoutChg chg="del">
          <pc:chgData name="Winters, Amber" userId="389caf7d-7f00-408e-a4e9-0c8935e7778a" providerId="ADAL" clId="{47044B47-1119-4D32-A557-8179D197021D}" dt="2023-12-20T17:34:40.655" v="11313" actId="2696"/>
          <pc:sldLayoutMkLst>
            <pc:docMk/>
            <pc:sldMasterMk cId="2712090226" sldId="2147483784"/>
            <pc:sldLayoutMk cId="953506358" sldId="2147483693"/>
          </pc:sldLayoutMkLst>
        </pc:sldLayoutChg>
        <pc:sldLayoutChg chg="del">
          <pc:chgData name="Winters, Amber" userId="389caf7d-7f00-408e-a4e9-0c8935e7778a" providerId="ADAL" clId="{47044B47-1119-4D32-A557-8179D197021D}" dt="2023-12-20T17:34:40.863" v="11314" actId="2696"/>
          <pc:sldLayoutMkLst>
            <pc:docMk/>
            <pc:sldMasterMk cId="2712090226" sldId="2147483784"/>
            <pc:sldLayoutMk cId="1000217935" sldId="2147483694"/>
          </pc:sldLayoutMkLst>
        </pc:sldLayoutChg>
        <pc:sldLayoutChg chg="del">
          <pc:chgData name="Winters, Amber" userId="389caf7d-7f00-408e-a4e9-0c8935e7778a" providerId="ADAL" clId="{47044B47-1119-4D32-A557-8179D197021D}" dt="2023-12-20T17:34:41.067" v="11315" actId="2696"/>
          <pc:sldLayoutMkLst>
            <pc:docMk/>
            <pc:sldMasterMk cId="2712090226" sldId="2147483784"/>
            <pc:sldLayoutMk cId="179528766" sldId="2147483695"/>
          </pc:sldLayoutMkLst>
        </pc:sldLayoutChg>
        <pc:sldLayoutChg chg="del">
          <pc:chgData name="Winters, Amber" userId="389caf7d-7f00-408e-a4e9-0c8935e7778a" providerId="ADAL" clId="{47044B47-1119-4D32-A557-8179D197021D}" dt="2023-12-20T17:34:41.247" v="11316" actId="2696"/>
          <pc:sldLayoutMkLst>
            <pc:docMk/>
            <pc:sldMasterMk cId="2712090226" sldId="2147483784"/>
            <pc:sldLayoutMk cId="3962880513" sldId="2147483696"/>
          </pc:sldLayoutMkLst>
        </pc:sldLayoutChg>
        <pc:sldLayoutChg chg="del">
          <pc:chgData name="Winters, Amber" userId="389caf7d-7f00-408e-a4e9-0c8935e7778a" providerId="ADAL" clId="{47044B47-1119-4D32-A557-8179D197021D}" dt="2023-12-20T17:34:41.430" v="11317" actId="2696"/>
          <pc:sldLayoutMkLst>
            <pc:docMk/>
            <pc:sldMasterMk cId="2712090226" sldId="2147483784"/>
            <pc:sldLayoutMk cId="2004275624" sldId="2147483697"/>
          </pc:sldLayoutMkLst>
        </pc:sldLayoutChg>
        <pc:sldLayoutChg chg="del">
          <pc:chgData name="Winters, Amber" userId="389caf7d-7f00-408e-a4e9-0c8935e7778a" providerId="ADAL" clId="{47044B47-1119-4D32-A557-8179D197021D}" dt="2023-12-20T17:34:41.609" v="11318" actId="2696"/>
          <pc:sldLayoutMkLst>
            <pc:docMk/>
            <pc:sldMasterMk cId="2712090226" sldId="2147483784"/>
            <pc:sldLayoutMk cId="1886544107" sldId="2147483698"/>
          </pc:sldLayoutMkLst>
        </pc:sldLayoutChg>
        <pc:sldLayoutChg chg="del">
          <pc:chgData name="Winters, Amber" userId="389caf7d-7f00-408e-a4e9-0c8935e7778a" providerId="ADAL" clId="{47044B47-1119-4D32-A557-8179D197021D}" dt="2023-12-20T17:34:41.860" v="11319" actId="2696"/>
          <pc:sldLayoutMkLst>
            <pc:docMk/>
            <pc:sldMasterMk cId="2712090226" sldId="2147483784"/>
            <pc:sldLayoutMk cId="817164489" sldId="2147483699"/>
          </pc:sldLayoutMkLst>
        </pc:sldLayoutChg>
        <pc:sldLayoutChg chg="del">
          <pc:chgData name="Winters, Amber" userId="389caf7d-7f00-408e-a4e9-0c8935e7778a" providerId="ADAL" clId="{47044B47-1119-4D32-A557-8179D197021D}" dt="2023-12-20T17:34:42.064" v="11320" actId="2696"/>
          <pc:sldLayoutMkLst>
            <pc:docMk/>
            <pc:sldMasterMk cId="2712090226" sldId="2147483784"/>
            <pc:sldLayoutMk cId="4064861269" sldId="2147483700"/>
          </pc:sldLayoutMkLst>
        </pc:sldLayoutChg>
        <pc:sldLayoutChg chg="del">
          <pc:chgData name="Winters, Amber" userId="389caf7d-7f00-408e-a4e9-0c8935e7778a" providerId="ADAL" clId="{47044B47-1119-4D32-A557-8179D197021D}" dt="2023-12-20T17:34:42.656" v="11321" actId="2696"/>
          <pc:sldLayoutMkLst>
            <pc:docMk/>
            <pc:sldMasterMk cId="2712090226" sldId="2147483784"/>
            <pc:sldLayoutMk cId="3413014345" sldId="2147483701"/>
          </pc:sldLayoutMkLst>
        </pc:sldLayoutChg>
        <pc:sldLayoutChg chg="del">
          <pc:chgData name="Winters, Amber" userId="389caf7d-7f00-408e-a4e9-0c8935e7778a" providerId="ADAL" clId="{47044B47-1119-4D32-A557-8179D197021D}" dt="2023-12-20T17:34:42.672" v="11322" actId="2696"/>
          <pc:sldLayoutMkLst>
            <pc:docMk/>
            <pc:sldMasterMk cId="2712090226" sldId="2147483784"/>
            <pc:sldLayoutMk cId="100987865" sldId="2147483702"/>
          </pc:sldLayoutMkLst>
        </pc:sldLayoutChg>
        <pc:sldLayoutChg chg="del">
          <pc:chgData name="Winters, Amber" userId="389caf7d-7f00-408e-a4e9-0c8935e7778a" providerId="ADAL" clId="{47044B47-1119-4D32-A557-8179D197021D}" dt="2023-12-20T17:34:42.703" v="11323" actId="2696"/>
          <pc:sldLayoutMkLst>
            <pc:docMk/>
            <pc:sldMasterMk cId="2712090226" sldId="2147483784"/>
            <pc:sldLayoutMk cId="2731206293" sldId="2147483703"/>
          </pc:sldLayoutMkLst>
        </pc:sldLayoutChg>
        <pc:sldLayoutChg chg="del">
          <pc:chgData name="Winters, Amber" userId="389caf7d-7f00-408e-a4e9-0c8935e7778a" providerId="ADAL" clId="{47044B47-1119-4D32-A557-8179D197021D}" dt="2023-12-20T17:34:42.828" v="11324" actId="2696"/>
          <pc:sldLayoutMkLst>
            <pc:docMk/>
            <pc:sldMasterMk cId="2712090226" sldId="2147483784"/>
            <pc:sldLayoutMk cId="2617137978" sldId="2147483704"/>
          </pc:sldLayoutMkLst>
        </pc:sldLayoutChg>
        <pc:sldLayoutChg chg="del">
          <pc:chgData name="Winters, Amber" userId="389caf7d-7f00-408e-a4e9-0c8935e7778a" providerId="ADAL" clId="{47044B47-1119-4D32-A557-8179D197021D}" dt="2023-12-20T17:34:43.797" v="11325" actId="2696"/>
          <pc:sldLayoutMkLst>
            <pc:docMk/>
            <pc:sldMasterMk cId="2712090226" sldId="2147483784"/>
            <pc:sldLayoutMk cId="846410679" sldId="2147483705"/>
          </pc:sldLayoutMkLst>
        </pc:sldLayoutChg>
        <pc:sldLayoutChg chg="del">
          <pc:chgData name="Winters, Amber" userId="389caf7d-7f00-408e-a4e9-0c8935e7778a" providerId="ADAL" clId="{47044B47-1119-4D32-A557-8179D197021D}" dt="2023-12-20T17:34:43.828" v="11326" actId="2696"/>
          <pc:sldLayoutMkLst>
            <pc:docMk/>
            <pc:sldMasterMk cId="2712090226" sldId="2147483784"/>
            <pc:sldLayoutMk cId="935230382" sldId="2147483706"/>
          </pc:sldLayoutMkLst>
        </pc:sldLayoutChg>
        <pc:sldLayoutChg chg="del">
          <pc:chgData name="Winters, Amber" userId="389caf7d-7f00-408e-a4e9-0c8935e7778a" providerId="ADAL" clId="{47044B47-1119-4D32-A557-8179D197021D}" dt="2023-12-20T17:34:43.844" v="11327" actId="2696"/>
          <pc:sldLayoutMkLst>
            <pc:docMk/>
            <pc:sldMasterMk cId="2712090226" sldId="2147483784"/>
            <pc:sldLayoutMk cId="2619120124" sldId="2147483707"/>
          </pc:sldLayoutMkLst>
        </pc:sldLayoutChg>
        <pc:sldLayoutChg chg="del">
          <pc:chgData name="Winters, Amber" userId="389caf7d-7f00-408e-a4e9-0c8935e7778a" providerId="ADAL" clId="{47044B47-1119-4D32-A557-8179D197021D}" dt="2023-12-20T17:34:44.450" v="11328" actId="2696"/>
          <pc:sldLayoutMkLst>
            <pc:docMk/>
            <pc:sldMasterMk cId="2712090226" sldId="2147483784"/>
            <pc:sldLayoutMk cId="2033595851" sldId="2147483708"/>
          </pc:sldLayoutMkLst>
        </pc:sldLayoutChg>
        <pc:sldLayoutChg chg="del">
          <pc:chgData name="Winters, Amber" userId="389caf7d-7f00-408e-a4e9-0c8935e7778a" providerId="ADAL" clId="{47044B47-1119-4D32-A557-8179D197021D}" dt="2023-12-20T17:34:44.627" v="11329" actId="2696"/>
          <pc:sldLayoutMkLst>
            <pc:docMk/>
            <pc:sldMasterMk cId="2712090226" sldId="2147483784"/>
            <pc:sldLayoutMk cId="3539802810" sldId="2147483709"/>
          </pc:sldLayoutMkLst>
        </pc:sldLayoutChg>
        <pc:sldLayoutChg chg="del">
          <pc:chgData name="Winters, Amber" userId="389caf7d-7f00-408e-a4e9-0c8935e7778a" providerId="ADAL" clId="{47044B47-1119-4D32-A557-8179D197021D}" dt="2023-12-20T17:34:44.876" v="11330" actId="2696"/>
          <pc:sldLayoutMkLst>
            <pc:docMk/>
            <pc:sldMasterMk cId="2712090226" sldId="2147483784"/>
            <pc:sldLayoutMk cId="47955611" sldId="2147483710"/>
          </pc:sldLayoutMkLst>
        </pc:sldLayoutChg>
        <pc:sldLayoutChg chg="del">
          <pc:chgData name="Winters, Amber" userId="389caf7d-7f00-408e-a4e9-0c8935e7778a" providerId="ADAL" clId="{47044B47-1119-4D32-A557-8179D197021D}" dt="2023-12-20T17:34:45.066" v="11331" actId="2696"/>
          <pc:sldLayoutMkLst>
            <pc:docMk/>
            <pc:sldMasterMk cId="2712090226" sldId="2147483784"/>
            <pc:sldLayoutMk cId="3265216831" sldId="2147483711"/>
          </pc:sldLayoutMkLst>
        </pc:sldLayoutChg>
        <pc:sldLayoutChg chg="del">
          <pc:chgData name="Winters, Amber" userId="389caf7d-7f00-408e-a4e9-0c8935e7778a" providerId="ADAL" clId="{47044B47-1119-4D32-A557-8179D197021D}" dt="2023-12-20T17:34:45.267" v="11332" actId="2696"/>
          <pc:sldLayoutMkLst>
            <pc:docMk/>
            <pc:sldMasterMk cId="2712090226" sldId="2147483784"/>
            <pc:sldLayoutMk cId="1468658662" sldId="2147483712"/>
          </pc:sldLayoutMkLst>
        </pc:sldLayoutChg>
        <pc:sldLayoutChg chg="del">
          <pc:chgData name="Winters, Amber" userId="389caf7d-7f00-408e-a4e9-0c8935e7778a" providerId="ADAL" clId="{47044B47-1119-4D32-A557-8179D197021D}" dt="2023-12-20T17:34:45.484" v="11333" actId="2696"/>
          <pc:sldLayoutMkLst>
            <pc:docMk/>
            <pc:sldMasterMk cId="2712090226" sldId="2147483784"/>
            <pc:sldLayoutMk cId="2781101883" sldId="2147483713"/>
          </pc:sldLayoutMkLst>
        </pc:sldLayoutChg>
        <pc:sldLayoutChg chg="del">
          <pc:chgData name="Winters, Amber" userId="389caf7d-7f00-408e-a4e9-0c8935e7778a" providerId="ADAL" clId="{47044B47-1119-4D32-A557-8179D197021D}" dt="2023-12-20T17:34:45.699" v="11334" actId="2696"/>
          <pc:sldLayoutMkLst>
            <pc:docMk/>
            <pc:sldMasterMk cId="2712090226" sldId="2147483784"/>
            <pc:sldLayoutMk cId="2344069271" sldId="2147483714"/>
          </pc:sldLayoutMkLst>
        </pc:sldLayoutChg>
        <pc:sldLayoutChg chg="del">
          <pc:chgData name="Winters, Amber" userId="389caf7d-7f00-408e-a4e9-0c8935e7778a" providerId="ADAL" clId="{47044B47-1119-4D32-A557-8179D197021D}" dt="2023-12-20T17:34:45.907" v="11335" actId="2696"/>
          <pc:sldLayoutMkLst>
            <pc:docMk/>
            <pc:sldMasterMk cId="2712090226" sldId="2147483784"/>
            <pc:sldLayoutMk cId="329911989" sldId="2147483715"/>
          </pc:sldLayoutMkLst>
        </pc:sldLayoutChg>
        <pc:sldLayoutChg chg="del">
          <pc:chgData name="Winters, Amber" userId="389caf7d-7f00-408e-a4e9-0c8935e7778a" providerId="ADAL" clId="{47044B47-1119-4D32-A557-8179D197021D}" dt="2023-12-20T17:34:46.101" v="11336" actId="2696"/>
          <pc:sldLayoutMkLst>
            <pc:docMk/>
            <pc:sldMasterMk cId="2712090226" sldId="2147483784"/>
            <pc:sldLayoutMk cId="1761515257" sldId="2147483716"/>
          </pc:sldLayoutMkLst>
        </pc:sldLayoutChg>
        <pc:sldLayoutChg chg="del">
          <pc:chgData name="Winters, Amber" userId="389caf7d-7f00-408e-a4e9-0c8935e7778a" providerId="ADAL" clId="{47044B47-1119-4D32-A557-8179D197021D}" dt="2023-12-20T17:34:46.320" v="11337" actId="2696"/>
          <pc:sldLayoutMkLst>
            <pc:docMk/>
            <pc:sldMasterMk cId="2712090226" sldId="2147483784"/>
            <pc:sldLayoutMk cId="4185943629" sldId="2147483717"/>
          </pc:sldLayoutMkLst>
        </pc:sldLayoutChg>
        <pc:sldLayoutChg chg="del">
          <pc:chgData name="Winters, Amber" userId="389caf7d-7f00-408e-a4e9-0c8935e7778a" providerId="ADAL" clId="{47044B47-1119-4D32-A557-8179D197021D}" dt="2023-12-20T17:34:46.526" v="11338" actId="2696"/>
          <pc:sldLayoutMkLst>
            <pc:docMk/>
            <pc:sldMasterMk cId="2712090226" sldId="2147483784"/>
            <pc:sldLayoutMk cId="370412539" sldId="2147483718"/>
          </pc:sldLayoutMkLst>
        </pc:sldLayoutChg>
        <pc:sldLayoutChg chg="del">
          <pc:chgData name="Winters, Amber" userId="389caf7d-7f00-408e-a4e9-0c8935e7778a" providerId="ADAL" clId="{47044B47-1119-4D32-A557-8179D197021D}" dt="2023-12-20T17:34:46.722" v="11339" actId="2696"/>
          <pc:sldLayoutMkLst>
            <pc:docMk/>
            <pc:sldMasterMk cId="2712090226" sldId="2147483784"/>
            <pc:sldLayoutMk cId="1739566464" sldId="2147483719"/>
          </pc:sldLayoutMkLst>
        </pc:sldLayoutChg>
        <pc:sldLayoutChg chg="del">
          <pc:chgData name="Winters, Amber" userId="389caf7d-7f00-408e-a4e9-0c8935e7778a" providerId="ADAL" clId="{47044B47-1119-4D32-A557-8179D197021D}" dt="2023-12-20T17:34:46.934" v="11340" actId="2696"/>
          <pc:sldLayoutMkLst>
            <pc:docMk/>
            <pc:sldMasterMk cId="2712090226" sldId="2147483784"/>
            <pc:sldLayoutMk cId="1599015427" sldId="2147483720"/>
          </pc:sldLayoutMkLst>
        </pc:sldLayoutChg>
        <pc:sldLayoutChg chg="del">
          <pc:chgData name="Winters, Amber" userId="389caf7d-7f00-408e-a4e9-0c8935e7778a" providerId="ADAL" clId="{47044B47-1119-4D32-A557-8179D197021D}" dt="2023-12-20T17:34:47.151" v="11341" actId="2696"/>
          <pc:sldLayoutMkLst>
            <pc:docMk/>
            <pc:sldMasterMk cId="2712090226" sldId="2147483784"/>
            <pc:sldLayoutMk cId="2729598642" sldId="2147483721"/>
          </pc:sldLayoutMkLst>
        </pc:sldLayoutChg>
        <pc:sldLayoutChg chg="del">
          <pc:chgData name="Winters, Amber" userId="389caf7d-7f00-408e-a4e9-0c8935e7778a" providerId="ADAL" clId="{47044B47-1119-4D32-A557-8179D197021D}" dt="2023-12-20T17:34:47.368" v="11342" actId="2696"/>
          <pc:sldLayoutMkLst>
            <pc:docMk/>
            <pc:sldMasterMk cId="2712090226" sldId="2147483784"/>
            <pc:sldLayoutMk cId="3031483536" sldId="2147483722"/>
          </pc:sldLayoutMkLst>
        </pc:sldLayoutChg>
        <pc:sldLayoutChg chg="del">
          <pc:chgData name="Winters, Amber" userId="389caf7d-7f00-408e-a4e9-0c8935e7778a" providerId="ADAL" clId="{47044B47-1119-4D32-A557-8179D197021D}" dt="2023-12-20T17:34:47.566" v="11343" actId="2696"/>
          <pc:sldLayoutMkLst>
            <pc:docMk/>
            <pc:sldMasterMk cId="2712090226" sldId="2147483784"/>
            <pc:sldLayoutMk cId="2609892152" sldId="2147483723"/>
          </pc:sldLayoutMkLst>
        </pc:sldLayoutChg>
        <pc:sldLayoutChg chg="del">
          <pc:chgData name="Winters, Amber" userId="389caf7d-7f00-408e-a4e9-0c8935e7778a" providerId="ADAL" clId="{47044B47-1119-4D32-A557-8179D197021D}" dt="2023-12-20T17:34:47.755" v="11344" actId="2696"/>
          <pc:sldLayoutMkLst>
            <pc:docMk/>
            <pc:sldMasterMk cId="2712090226" sldId="2147483784"/>
            <pc:sldLayoutMk cId="1353796136" sldId="2147483724"/>
          </pc:sldLayoutMkLst>
        </pc:sldLayoutChg>
        <pc:sldLayoutChg chg="del">
          <pc:chgData name="Winters, Amber" userId="389caf7d-7f00-408e-a4e9-0c8935e7778a" providerId="ADAL" clId="{47044B47-1119-4D32-A557-8179D197021D}" dt="2023-12-20T17:34:47.985" v="11345" actId="2696"/>
          <pc:sldLayoutMkLst>
            <pc:docMk/>
            <pc:sldMasterMk cId="2712090226" sldId="2147483784"/>
            <pc:sldLayoutMk cId="3615302521" sldId="2147483725"/>
          </pc:sldLayoutMkLst>
        </pc:sldLayoutChg>
        <pc:sldLayoutChg chg="del">
          <pc:chgData name="Winters, Amber" userId="389caf7d-7f00-408e-a4e9-0c8935e7778a" providerId="ADAL" clId="{47044B47-1119-4D32-A557-8179D197021D}" dt="2023-12-20T17:34:48.186" v="11346" actId="2696"/>
          <pc:sldLayoutMkLst>
            <pc:docMk/>
            <pc:sldMasterMk cId="2712090226" sldId="2147483784"/>
            <pc:sldLayoutMk cId="9254862" sldId="2147483726"/>
          </pc:sldLayoutMkLst>
        </pc:sldLayoutChg>
        <pc:sldLayoutChg chg="del">
          <pc:chgData name="Winters, Amber" userId="389caf7d-7f00-408e-a4e9-0c8935e7778a" providerId="ADAL" clId="{47044B47-1119-4D32-A557-8179D197021D}" dt="2023-12-20T17:34:48.387" v="11347" actId="2696"/>
          <pc:sldLayoutMkLst>
            <pc:docMk/>
            <pc:sldMasterMk cId="2712090226" sldId="2147483784"/>
            <pc:sldLayoutMk cId="3274417339" sldId="2147483727"/>
          </pc:sldLayoutMkLst>
        </pc:sldLayoutChg>
        <pc:sldLayoutChg chg="del">
          <pc:chgData name="Winters, Amber" userId="389caf7d-7f00-408e-a4e9-0c8935e7778a" providerId="ADAL" clId="{47044B47-1119-4D32-A557-8179D197021D}" dt="2023-12-20T17:34:48.570" v="11348" actId="2696"/>
          <pc:sldLayoutMkLst>
            <pc:docMk/>
            <pc:sldMasterMk cId="2712090226" sldId="2147483784"/>
            <pc:sldLayoutMk cId="4270418750" sldId="2147483728"/>
          </pc:sldLayoutMkLst>
        </pc:sldLayoutChg>
        <pc:sldLayoutChg chg="del">
          <pc:chgData name="Winters, Amber" userId="389caf7d-7f00-408e-a4e9-0c8935e7778a" providerId="ADAL" clId="{47044B47-1119-4D32-A557-8179D197021D}" dt="2023-12-20T17:34:48.790" v="11349" actId="2696"/>
          <pc:sldLayoutMkLst>
            <pc:docMk/>
            <pc:sldMasterMk cId="2712090226" sldId="2147483784"/>
            <pc:sldLayoutMk cId="3485408249" sldId="2147483729"/>
          </pc:sldLayoutMkLst>
        </pc:sldLayoutChg>
        <pc:sldLayoutChg chg="del">
          <pc:chgData name="Winters, Amber" userId="389caf7d-7f00-408e-a4e9-0c8935e7778a" providerId="ADAL" clId="{47044B47-1119-4D32-A557-8179D197021D}" dt="2023-12-20T17:34:49.005" v="11350" actId="2696"/>
          <pc:sldLayoutMkLst>
            <pc:docMk/>
            <pc:sldMasterMk cId="2712090226" sldId="2147483784"/>
            <pc:sldLayoutMk cId="1425185623" sldId="2147483730"/>
          </pc:sldLayoutMkLst>
        </pc:sldLayoutChg>
        <pc:sldLayoutChg chg="del">
          <pc:chgData name="Winters, Amber" userId="389caf7d-7f00-408e-a4e9-0c8935e7778a" providerId="ADAL" clId="{47044B47-1119-4D32-A557-8179D197021D}" dt="2023-12-20T17:34:49.204" v="11351" actId="2696"/>
          <pc:sldLayoutMkLst>
            <pc:docMk/>
            <pc:sldMasterMk cId="2712090226" sldId="2147483784"/>
            <pc:sldLayoutMk cId="854510468" sldId="2147483731"/>
          </pc:sldLayoutMkLst>
        </pc:sldLayoutChg>
        <pc:sldLayoutChg chg="del">
          <pc:chgData name="Winters, Amber" userId="389caf7d-7f00-408e-a4e9-0c8935e7778a" providerId="ADAL" clId="{47044B47-1119-4D32-A557-8179D197021D}" dt="2023-12-20T17:34:49.406" v="11352" actId="2696"/>
          <pc:sldLayoutMkLst>
            <pc:docMk/>
            <pc:sldMasterMk cId="2712090226" sldId="2147483784"/>
            <pc:sldLayoutMk cId="1366576166" sldId="2147483732"/>
          </pc:sldLayoutMkLst>
        </pc:sldLayoutChg>
        <pc:sldLayoutChg chg="del">
          <pc:chgData name="Winters, Amber" userId="389caf7d-7f00-408e-a4e9-0c8935e7778a" providerId="ADAL" clId="{47044B47-1119-4D32-A557-8179D197021D}" dt="2023-12-20T17:34:49.600" v="11353" actId="2696"/>
          <pc:sldLayoutMkLst>
            <pc:docMk/>
            <pc:sldMasterMk cId="2712090226" sldId="2147483784"/>
            <pc:sldLayoutMk cId="3633281506" sldId="2147483733"/>
          </pc:sldLayoutMkLst>
        </pc:sldLayoutChg>
        <pc:sldLayoutChg chg="del">
          <pc:chgData name="Winters, Amber" userId="389caf7d-7f00-408e-a4e9-0c8935e7778a" providerId="ADAL" clId="{47044B47-1119-4D32-A557-8179D197021D}" dt="2023-12-20T17:34:49.835" v="11354" actId="2696"/>
          <pc:sldLayoutMkLst>
            <pc:docMk/>
            <pc:sldMasterMk cId="2712090226" sldId="2147483784"/>
            <pc:sldLayoutMk cId="1833082752" sldId="2147483734"/>
          </pc:sldLayoutMkLst>
        </pc:sldLayoutChg>
        <pc:sldLayoutChg chg="del">
          <pc:chgData name="Winters, Amber" userId="389caf7d-7f00-408e-a4e9-0c8935e7778a" providerId="ADAL" clId="{47044B47-1119-4D32-A557-8179D197021D}" dt="2023-12-20T17:34:50.103" v="11355" actId="2696"/>
          <pc:sldLayoutMkLst>
            <pc:docMk/>
            <pc:sldMasterMk cId="2712090226" sldId="2147483784"/>
            <pc:sldLayoutMk cId="3935020737" sldId="2147483735"/>
          </pc:sldLayoutMkLst>
        </pc:sldLayoutChg>
        <pc:sldLayoutChg chg="del">
          <pc:chgData name="Winters, Amber" userId="389caf7d-7f00-408e-a4e9-0c8935e7778a" providerId="ADAL" clId="{47044B47-1119-4D32-A557-8179D197021D}" dt="2023-12-20T17:34:50.305" v="11356" actId="2696"/>
          <pc:sldLayoutMkLst>
            <pc:docMk/>
            <pc:sldMasterMk cId="2712090226" sldId="2147483784"/>
            <pc:sldLayoutMk cId="65480294" sldId="2147483736"/>
          </pc:sldLayoutMkLst>
        </pc:sldLayoutChg>
        <pc:sldLayoutChg chg="del">
          <pc:chgData name="Winters, Amber" userId="389caf7d-7f00-408e-a4e9-0c8935e7778a" providerId="ADAL" clId="{47044B47-1119-4D32-A557-8179D197021D}" dt="2023-12-20T17:34:50.537" v="11357" actId="2696"/>
          <pc:sldLayoutMkLst>
            <pc:docMk/>
            <pc:sldMasterMk cId="2712090226" sldId="2147483784"/>
            <pc:sldLayoutMk cId="1691975703" sldId="2147483737"/>
          </pc:sldLayoutMkLst>
        </pc:sldLayoutChg>
        <pc:sldLayoutChg chg="del">
          <pc:chgData name="Winters, Amber" userId="389caf7d-7f00-408e-a4e9-0c8935e7778a" providerId="ADAL" clId="{47044B47-1119-4D32-A557-8179D197021D}" dt="2023-12-20T17:34:50.756" v="11358" actId="2696"/>
          <pc:sldLayoutMkLst>
            <pc:docMk/>
            <pc:sldMasterMk cId="2712090226" sldId="2147483784"/>
            <pc:sldLayoutMk cId="3952499532" sldId="2147483738"/>
          </pc:sldLayoutMkLst>
        </pc:sldLayoutChg>
        <pc:sldLayoutChg chg="del">
          <pc:chgData name="Winters, Amber" userId="389caf7d-7f00-408e-a4e9-0c8935e7778a" providerId="ADAL" clId="{47044B47-1119-4D32-A557-8179D197021D}" dt="2023-12-20T17:34:50.955" v="11359" actId="2696"/>
          <pc:sldLayoutMkLst>
            <pc:docMk/>
            <pc:sldMasterMk cId="2712090226" sldId="2147483784"/>
            <pc:sldLayoutMk cId="999353269" sldId="2147483739"/>
          </pc:sldLayoutMkLst>
        </pc:sldLayoutChg>
        <pc:sldLayoutChg chg="del">
          <pc:chgData name="Winters, Amber" userId="389caf7d-7f00-408e-a4e9-0c8935e7778a" providerId="ADAL" clId="{47044B47-1119-4D32-A557-8179D197021D}" dt="2023-12-20T17:34:51.155" v="11360" actId="2696"/>
          <pc:sldLayoutMkLst>
            <pc:docMk/>
            <pc:sldMasterMk cId="2712090226" sldId="2147483784"/>
            <pc:sldLayoutMk cId="2901113819" sldId="2147483740"/>
          </pc:sldLayoutMkLst>
        </pc:sldLayoutChg>
        <pc:sldLayoutChg chg="del">
          <pc:chgData name="Winters, Amber" userId="389caf7d-7f00-408e-a4e9-0c8935e7778a" providerId="ADAL" clId="{47044B47-1119-4D32-A557-8179D197021D}" dt="2023-12-20T17:34:51.360" v="11361" actId="2696"/>
          <pc:sldLayoutMkLst>
            <pc:docMk/>
            <pc:sldMasterMk cId="2712090226" sldId="2147483784"/>
            <pc:sldLayoutMk cId="533178681" sldId="2147483741"/>
          </pc:sldLayoutMkLst>
        </pc:sldLayoutChg>
        <pc:sldLayoutChg chg="del">
          <pc:chgData name="Winters, Amber" userId="389caf7d-7f00-408e-a4e9-0c8935e7778a" providerId="ADAL" clId="{47044B47-1119-4D32-A557-8179D197021D}" dt="2023-12-20T17:34:51.538" v="11362" actId="2696"/>
          <pc:sldLayoutMkLst>
            <pc:docMk/>
            <pc:sldMasterMk cId="2712090226" sldId="2147483784"/>
            <pc:sldLayoutMk cId="4083715719" sldId="2147483742"/>
          </pc:sldLayoutMkLst>
        </pc:sldLayoutChg>
        <pc:sldLayoutChg chg="del">
          <pc:chgData name="Winters, Amber" userId="389caf7d-7f00-408e-a4e9-0c8935e7778a" providerId="ADAL" clId="{47044B47-1119-4D32-A557-8179D197021D}" dt="2023-12-20T17:34:51.767" v="11363" actId="2696"/>
          <pc:sldLayoutMkLst>
            <pc:docMk/>
            <pc:sldMasterMk cId="2712090226" sldId="2147483784"/>
            <pc:sldLayoutMk cId="2860915277" sldId="2147483743"/>
          </pc:sldLayoutMkLst>
        </pc:sldLayoutChg>
        <pc:sldLayoutChg chg="del">
          <pc:chgData name="Winters, Amber" userId="389caf7d-7f00-408e-a4e9-0c8935e7778a" providerId="ADAL" clId="{47044B47-1119-4D32-A557-8179D197021D}" dt="2023-12-20T17:34:51.988" v="11364" actId="2696"/>
          <pc:sldLayoutMkLst>
            <pc:docMk/>
            <pc:sldMasterMk cId="2712090226" sldId="2147483784"/>
            <pc:sldLayoutMk cId="4110503078" sldId="2147483744"/>
          </pc:sldLayoutMkLst>
        </pc:sldLayoutChg>
        <pc:sldLayoutChg chg="del">
          <pc:chgData name="Winters, Amber" userId="389caf7d-7f00-408e-a4e9-0c8935e7778a" providerId="ADAL" clId="{47044B47-1119-4D32-A557-8179D197021D}" dt="2023-12-20T17:34:52.189" v="11365" actId="2696"/>
          <pc:sldLayoutMkLst>
            <pc:docMk/>
            <pc:sldMasterMk cId="2712090226" sldId="2147483784"/>
            <pc:sldLayoutMk cId="2984206471" sldId="2147483745"/>
          </pc:sldLayoutMkLst>
        </pc:sldLayoutChg>
        <pc:sldLayoutChg chg="del">
          <pc:chgData name="Winters, Amber" userId="389caf7d-7f00-408e-a4e9-0c8935e7778a" providerId="ADAL" clId="{47044B47-1119-4D32-A557-8179D197021D}" dt="2023-12-20T17:34:52.390" v="11366" actId="2696"/>
          <pc:sldLayoutMkLst>
            <pc:docMk/>
            <pc:sldMasterMk cId="2712090226" sldId="2147483784"/>
            <pc:sldLayoutMk cId="467348009" sldId="2147483746"/>
          </pc:sldLayoutMkLst>
        </pc:sldLayoutChg>
        <pc:sldLayoutChg chg="del">
          <pc:chgData name="Winters, Amber" userId="389caf7d-7f00-408e-a4e9-0c8935e7778a" providerId="ADAL" clId="{47044B47-1119-4D32-A557-8179D197021D}" dt="2023-12-20T17:34:52.601" v="11367" actId="2696"/>
          <pc:sldLayoutMkLst>
            <pc:docMk/>
            <pc:sldMasterMk cId="2712090226" sldId="2147483784"/>
            <pc:sldLayoutMk cId="2184820676" sldId="2147483747"/>
          </pc:sldLayoutMkLst>
        </pc:sldLayoutChg>
        <pc:sldLayoutChg chg="del">
          <pc:chgData name="Winters, Amber" userId="389caf7d-7f00-408e-a4e9-0c8935e7778a" providerId="ADAL" clId="{47044B47-1119-4D32-A557-8179D197021D}" dt="2023-12-20T17:34:52.810" v="11368" actId="2696"/>
          <pc:sldLayoutMkLst>
            <pc:docMk/>
            <pc:sldMasterMk cId="2712090226" sldId="2147483784"/>
            <pc:sldLayoutMk cId="1962117655" sldId="2147483748"/>
          </pc:sldLayoutMkLst>
        </pc:sldLayoutChg>
        <pc:sldLayoutChg chg="del">
          <pc:chgData name="Winters, Amber" userId="389caf7d-7f00-408e-a4e9-0c8935e7778a" providerId="ADAL" clId="{47044B47-1119-4D32-A557-8179D197021D}" dt="2023-12-20T17:34:53.040" v="11369" actId="2696"/>
          <pc:sldLayoutMkLst>
            <pc:docMk/>
            <pc:sldMasterMk cId="2712090226" sldId="2147483784"/>
            <pc:sldLayoutMk cId="4128725115" sldId="2147483749"/>
          </pc:sldLayoutMkLst>
        </pc:sldLayoutChg>
        <pc:sldLayoutChg chg="del">
          <pc:chgData name="Winters, Amber" userId="389caf7d-7f00-408e-a4e9-0c8935e7778a" providerId="ADAL" clId="{47044B47-1119-4D32-A557-8179D197021D}" dt="2023-12-20T17:34:53.240" v="11370" actId="2696"/>
          <pc:sldLayoutMkLst>
            <pc:docMk/>
            <pc:sldMasterMk cId="2712090226" sldId="2147483784"/>
            <pc:sldLayoutMk cId="1348108984" sldId="2147483750"/>
          </pc:sldLayoutMkLst>
        </pc:sldLayoutChg>
        <pc:sldLayoutChg chg="del">
          <pc:chgData name="Winters, Amber" userId="389caf7d-7f00-408e-a4e9-0c8935e7778a" providerId="ADAL" clId="{47044B47-1119-4D32-A557-8179D197021D}" dt="2023-12-20T17:34:53.424" v="11371" actId="2696"/>
          <pc:sldLayoutMkLst>
            <pc:docMk/>
            <pc:sldMasterMk cId="2712090226" sldId="2147483784"/>
            <pc:sldLayoutMk cId="428321294" sldId="2147483751"/>
          </pc:sldLayoutMkLst>
        </pc:sldLayoutChg>
        <pc:sldLayoutChg chg="del">
          <pc:chgData name="Winters, Amber" userId="389caf7d-7f00-408e-a4e9-0c8935e7778a" providerId="ADAL" clId="{47044B47-1119-4D32-A557-8179D197021D}" dt="2023-12-20T17:34:53.645" v="11372" actId="2696"/>
          <pc:sldLayoutMkLst>
            <pc:docMk/>
            <pc:sldMasterMk cId="2712090226" sldId="2147483784"/>
            <pc:sldLayoutMk cId="3339542383" sldId="2147483752"/>
          </pc:sldLayoutMkLst>
        </pc:sldLayoutChg>
        <pc:sldLayoutChg chg="del">
          <pc:chgData name="Winters, Amber" userId="389caf7d-7f00-408e-a4e9-0c8935e7778a" providerId="ADAL" clId="{47044B47-1119-4D32-A557-8179D197021D}" dt="2023-12-20T17:34:53.838" v="11373" actId="2696"/>
          <pc:sldLayoutMkLst>
            <pc:docMk/>
            <pc:sldMasterMk cId="2712090226" sldId="2147483784"/>
            <pc:sldLayoutMk cId="2208875847" sldId="2147483753"/>
          </pc:sldLayoutMkLst>
        </pc:sldLayoutChg>
        <pc:sldLayoutChg chg="del">
          <pc:chgData name="Winters, Amber" userId="389caf7d-7f00-408e-a4e9-0c8935e7778a" providerId="ADAL" clId="{47044B47-1119-4D32-A557-8179D197021D}" dt="2023-12-20T17:34:54.041" v="11374" actId="2696"/>
          <pc:sldLayoutMkLst>
            <pc:docMk/>
            <pc:sldMasterMk cId="2712090226" sldId="2147483784"/>
            <pc:sldLayoutMk cId="2890184138" sldId="2147483754"/>
          </pc:sldLayoutMkLst>
        </pc:sldLayoutChg>
        <pc:sldLayoutChg chg="del">
          <pc:chgData name="Winters, Amber" userId="389caf7d-7f00-408e-a4e9-0c8935e7778a" providerId="ADAL" clId="{47044B47-1119-4D32-A557-8179D197021D}" dt="2023-12-20T17:34:54.257" v="11375" actId="2696"/>
          <pc:sldLayoutMkLst>
            <pc:docMk/>
            <pc:sldMasterMk cId="2712090226" sldId="2147483784"/>
            <pc:sldLayoutMk cId="4107792439" sldId="2147483755"/>
          </pc:sldLayoutMkLst>
        </pc:sldLayoutChg>
        <pc:sldLayoutChg chg="del">
          <pc:chgData name="Winters, Amber" userId="389caf7d-7f00-408e-a4e9-0c8935e7778a" providerId="ADAL" clId="{47044B47-1119-4D32-A557-8179D197021D}" dt="2023-12-20T17:34:54.459" v="11376" actId="2696"/>
          <pc:sldLayoutMkLst>
            <pc:docMk/>
            <pc:sldMasterMk cId="2712090226" sldId="2147483784"/>
            <pc:sldLayoutMk cId="3592419348" sldId="2147483756"/>
          </pc:sldLayoutMkLst>
        </pc:sldLayoutChg>
        <pc:sldLayoutChg chg="del">
          <pc:chgData name="Winters, Amber" userId="389caf7d-7f00-408e-a4e9-0c8935e7778a" providerId="ADAL" clId="{47044B47-1119-4D32-A557-8179D197021D}" dt="2023-12-20T17:34:54.666" v="11377" actId="2696"/>
          <pc:sldLayoutMkLst>
            <pc:docMk/>
            <pc:sldMasterMk cId="2712090226" sldId="2147483784"/>
            <pc:sldLayoutMk cId="2638730215" sldId="2147483757"/>
          </pc:sldLayoutMkLst>
        </pc:sldLayoutChg>
        <pc:sldLayoutChg chg="del">
          <pc:chgData name="Winters, Amber" userId="389caf7d-7f00-408e-a4e9-0c8935e7778a" providerId="ADAL" clId="{47044B47-1119-4D32-A557-8179D197021D}" dt="2023-12-20T17:34:54.890" v="11378" actId="2696"/>
          <pc:sldLayoutMkLst>
            <pc:docMk/>
            <pc:sldMasterMk cId="2712090226" sldId="2147483784"/>
            <pc:sldLayoutMk cId="2887768127" sldId="2147483758"/>
          </pc:sldLayoutMkLst>
        </pc:sldLayoutChg>
        <pc:sldLayoutChg chg="del">
          <pc:chgData name="Winters, Amber" userId="389caf7d-7f00-408e-a4e9-0c8935e7778a" providerId="ADAL" clId="{47044B47-1119-4D32-A557-8179D197021D}" dt="2023-12-20T17:34:55.125" v="11379" actId="2696"/>
          <pc:sldLayoutMkLst>
            <pc:docMk/>
            <pc:sldMasterMk cId="2712090226" sldId="2147483784"/>
            <pc:sldLayoutMk cId="107862750" sldId="2147483759"/>
          </pc:sldLayoutMkLst>
        </pc:sldLayoutChg>
        <pc:sldLayoutChg chg="del">
          <pc:chgData name="Winters, Amber" userId="389caf7d-7f00-408e-a4e9-0c8935e7778a" providerId="ADAL" clId="{47044B47-1119-4D32-A557-8179D197021D}" dt="2023-12-20T17:34:55.291" v="11380" actId="2696"/>
          <pc:sldLayoutMkLst>
            <pc:docMk/>
            <pc:sldMasterMk cId="2712090226" sldId="2147483784"/>
            <pc:sldLayoutMk cId="2315141968" sldId="2147483760"/>
          </pc:sldLayoutMkLst>
        </pc:sldLayoutChg>
        <pc:sldLayoutChg chg="del">
          <pc:chgData name="Winters, Amber" userId="389caf7d-7f00-408e-a4e9-0c8935e7778a" providerId="ADAL" clId="{47044B47-1119-4D32-A557-8179D197021D}" dt="2023-12-20T17:34:55.521" v="11381" actId="2696"/>
          <pc:sldLayoutMkLst>
            <pc:docMk/>
            <pc:sldMasterMk cId="2712090226" sldId="2147483784"/>
            <pc:sldLayoutMk cId="1189511880" sldId="2147483761"/>
          </pc:sldLayoutMkLst>
        </pc:sldLayoutChg>
        <pc:sldLayoutChg chg="del">
          <pc:chgData name="Winters, Amber" userId="389caf7d-7f00-408e-a4e9-0c8935e7778a" providerId="ADAL" clId="{47044B47-1119-4D32-A557-8179D197021D}" dt="2023-12-20T17:34:55.717" v="11382" actId="2696"/>
          <pc:sldLayoutMkLst>
            <pc:docMk/>
            <pc:sldMasterMk cId="2712090226" sldId="2147483784"/>
            <pc:sldLayoutMk cId="1120431707" sldId="2147483762"/>
          </pc:sldLayoutMkLst>
        </pc:sldLayoutChg>
        <pc:sldLayoutChg chg="del">
          <pc:chgData name="Winters, Amber" userId="389caf7d-7f00-408e-a4e9-0c8935e7778a" providerId="ADAL" clId="{47044B47-1119-4D32-A557-8179D197021D}" dt="2023-12-20T17:34:55.942" v="11383" actId="2696"/>
          <pc:sldLayoutMkLst>
            <pc:docMk/>
            <pc:sldMasterMk cId="2712090226" sldId="2147483784"/>
            <pc:sldLayoutMk cId="760064635" sldId="2147483763"/>
          </pc:sldLayoutMkLst>
        </pc:sldLayoutChg>
        <pc:sldLayoutChg chg="del">
          <pc:chgData name="Winters, Amber" userId="389caf7d-7f00-408e-a4e9-0c8935e7778a" providerId="ADAL" clId="{47044B47-1119-4D32-A557-8179D197021D}" dt="2023-12-20T17:34:56.159" v="11384" actId="2696"/>
          <pc:sldLayoutMkLst>
            <pc:docMk/>
            <pc:sldMasterMk cId="2712090226" sldId="2147483784"/>
            <pc:sldLayoutMk cId="2503632731" sldId="2147483764"/>
          </pc:sldLayoutMkLst>
        </pc:sldLayoutChg>
        <pc:sldLayoutChg chg="del">
          <pc:chgData name="Winters, Amber" userId="389caf7d-7f00-408e-a4e9-0c8935e7778a" providerId="ADAL" clId="{47044B47-1119-4D32-A557-8179D197021D}" dt="2023-12-20T17:34:56.342" v="11385" actId="2696"/>
          <pc:sldLayoutMkLst>
            <pc:docMk/>
            <pc:sldMasterMk cId="2712090226" sldId="2147483784"/>
            <pc:sldLayoutMk cId="645995169" sldId="2147483765"/>
          </pc:sldLayoutMkLst>
        </pc:sldLayoutChg>
        <pc:sldLayoutChg chg="del">
          <pc:chgData name="Winters, Amber" userId="389caf7d-7f00-408e-a4e9-0c8935e7778a" providerId="ADAL" clId="{47044B47-1119-4D32-A557-8179D197021D}" dt="2023-12-20T17:34:56.540" v="11386" actId="2696"/>
          <pc:sldLayoutMkLst>
            <pc:docMk/>
            <pc:sldMasterMk cId="2712090226" sldId="2147483784"/>
            <pc:sldLayoutMk cId="2556208325" sldId="2147483766"/>
          </pc:sldLayoutMkLst>
        </pc:sldLayoutChg>
        <pc:sldLayoutChg chg="del">
          <pc:chgData name="Winters, Amber" userId="389caf7d-7f00-408e-a4e9-0c8935e7778a" providerId="ADAL" clId="{47044B47-1119-4D32-A557-8179D197021D}" dt="2023-12-20T17:34:56.750" v="11387" actId="2696"/>
          <pc:sldLayoutMkLst>
            <pc:docMk/>
            <pc:sldMasterMk cId="2712090226" sldId="2147483784"/>
            <pc:sldLayoutMk cId="763505475" sldId="2147483767"/>
          </pc:sldLayoutMkLst>
        </pc:sldLayoutChg>
        <pc:sldLayoutChg chg="del">
          <pc:chgData name="Winters, Amber" userId="389caf7d-7f00-408e-a4e9-0c8935e7778a" providerId="ADAL" clId="{47044B47-1119-4D32-A557-8179D197021D}" dt="2023-12-20T17:34:56.958" v="11388" actId="2696"/>
          <pc:sldLayoutMkLst>
            <pc:docMk/>
            <pc:sldMasterMk cId="2712090226" sldId="2147483784"/>
            <pc:sldLayoutMk cId="3089051474" sldId="2147483768"/>
          </pc:sldLayoutMkLst>
        </pc:sldLayoutChg>
        <pc:sldLayoutChg chg="del">
          <pc:chgData name="Winters, Amber" userId="389caf7d-7f00-408e-a4e9-0c8935e7778a" providerId="ADAL" clId="{47044B47-1119-4D32-A557-8179D197021D}" dt="2023-12-20T17:34:57.159" v="11389" actId="2696"/>
          <pc:sldLayoutMkLst>
            <pc:docMk/>
            <pc:sldMasterMk cId="2712090226" sldId="2147483784"/>
            <pc:sldLayoutMk cId="3306914403" sldId="2147483769"/>
          </pc:sldLayoutMkLst>
        </pc:sldLayoutChg>
        <pc:sldLayoutChg chg="del">
          <pc:chgData name="Winters, Amber" userId="389caf7d-7f00-408e-a4e9-0c8935e7778a" providerId="ADAL" clId="{47044B47-1119-4D32-A557-8179D197021D}" dt="2023-12-20T17:34:57.359" v="11390" actId="2696"/>
          <pc:sldLayoutMkLst>
            <pc:docMk/>
            <pc:sldMasterMk cId="2712090226" sldId="2147483784"/>
            <pc:sldLayoutMk cId="2588552740" sldId="2147483770"/>
          </pc:sldLayoutMkLst>
        </pc:sldLayoutChg>
        <pc:sldLayoutChg chg="del">
          <pc:chgData name="Winters, Amber" userId="389caf7d-7f00-408e-a4e9-0c8935e7778a" providerId="ADAL" clId="{47044B47-1119-4D32-A557-8179D197021D}" dt="2023-12-20T17:34:57.544" v="11391" actId="2696"/>
          <pc:sldLayoutMkLst>
            <pc:docMk/>
            <pc:sldMasterMk cId="2712090226" sldId="2147483784"/>
            <pc:sldLayoutMk cId="3078503513" sldId="2147483771"/>
          </pc:sldLayoutMkLst>
        </pc:sldLayoutChg>
        <pc:sldLayoutChg chg="del">
          <pc:chgData name="Winters, Amber" userId="389caf7d-7f00-408e-a4e9-0c8935e7778a" providerId="ADAL" clId="{47044B47-1119-4D32-A557-8179D197021D}" dt="2023-12-20T17:34:57.747" v="11392" actId="2696"/>
          <pc:sldLayoutMkLst>
            <pc:docMk/>
            <pc:sldMasterMk cId="2712090226" sldId="2147483784"/>
            <pc:sldLayoutMk cId="1885250056" sldId="2147483772"/>
          </pc:sldLayoutMkLst>
        </pc:sldLayoutChg>
        <pc:sldLayoutChg chg="del">
          <pc:chgData name="Winters, Amber" userId="389caf7d-7f00-408e-a4e9-0c8935e7778a" providerId="ADAL" clId="{47044B47-1119-4D32-A557-8179D197021D}" dt="2023-12-20T17:34:57.960" v="11393" actId="2696"/>
          <pc:sldLayoutMkLst>
            <pc:docMk/>
            <pc:sldMasterMk cId="2712090226" sldId="2147483784"/>
            <pc:sldLayoutMk cId="3107460777" sldId="2147483773"/>
          </pc:sldLayoutMkLst>
        </pc:sldLayoutChg>
        <pc:sldLayoutChg chg="del">
          <pc:chgData name="Winters, Amber" userId="389caf7d-7f00-408e-a4e9-0c8935e7778a" providerId="ADAL" clId="{47044B47-1119-4D32-A557-8179D197021D}" dt="2023-12-20T17:34:58.161" v="11394" actId="2696"/>
          <pc:sldLayoutMkLst>
            <pc:docMk/>
            <pc:sldMasterMk cId="2712090226" sldId="2147483784"/>
            <pc:sldLayoutMk cId="3070038348" sldId="2147483774"/>
          </pc:sldLayoutMkLst>
        </pc:sldLayoutChg>
        <pc:sldLayoutChg chg="del">
          <pc:chgData name="Winters, Amber" userId="389caf7d-7f00-408e-a4e9-0c8935e7778a" providerId="ADAL" clId="{47044B47-1119-4D32-A557-8179D197021D}" dt="2023-12-20T17:34:58.344" v="11395" actId="2696"/>
          <pc:sldLayoutMkLst>
            <pc:docMk/>
            <pc:sldMasterMk cId="2712090226" sldId="2147483784"/>
            <pc:sldLayoutMk cId="720589072" sldId="2147483775"/>
          </pc:sldLayoutMkLst>
        </pc:sldLayoutChg>
        <pc:sldLayoutChg chg="del">
          <pc:chgData name="Winters, Amber" userId="389caf7d-7f00-408e-a4e9-0c8935e7778a" providerId="ADAL" clId="{47044B47-1119-4D32-A557-8179D197021D}" dt="2023-12-20T17:34:58.560" v="11396" actId="2696"/>
          <pc:sldLayoutMkLst>
            <pc:docMk/>
            <pc:sldMasterMk cId="2712090226" sldId="2147483784"/>
            <pc:sldLayoutMk cId="1770962801" sldId="2147483776"/>
          </pc:sldLayoutMkLst>
        </pc:sldLayoutChg>
        <pc:sldLayoutChg chg="del">
          <pc:chgData name="Winters, Amber" userId="389caf7d-7f00-408e-a4e9-0c8935e7778a" providerId="ADAL" clId="{47044B47-1119-4D32-A557-8179D197021D}" dt="2023-12-20T17:34:58.771" v="11397" actId="2696"/>
          <pc:sldLayoutMkLst>
            <pc:docMk/>
            <pc:sldMasterMk cId="2712090226" sldId="2147483784"/>
            <pc:sldLayoutMk cId="3762696578" sldId="2147483777"/>
          </pc:sldLayoutMkLst>
        </pc:sldLayoutChg>
        <pc:sldLayoutChg chg="del">
          <pc:chgData name="Winters, Amber" userId="389caf7d-7f00-408e-a4e9-0c8935e7778a" providerId="ADAL" clId="{47044B47-1119-4D32-A557-8179D197021D}" dt="2023-12-20T17:34:58.962" v="11398" actId="2696"/>
          <pc:sldLayoutMkLst>
            <pc:docMk/>
            <pc:sldMasterMk cId="2712090226" sldId="2147483784"/>
            <pc:sldLayoutMk cId="2352461067" sldId="2147483778"/>
          </pc:sldLayoutMkLst>
        </pc:sldLayoutChg>
        <pc:sldLayoutChg chg="del">
          <pc:chgData name="Winters, Amber" userId="389caf7d-7f00-408e-a4e9-0c8935e7778a" providerId="ADAL" clId="{47044B47-1119-4D32-A557-8179D197021D}" dt="2023-12-20T17:34:59.178" v="11399" actId="2696"/>
          <pc:sldLayoutMkLst>
            <pc:docMk/>
            <pc:sldMasterMk cId="2712090226" sldId="2147483784"/>
            <pc:sldLayoutMk cId="1110144446" sldId="2147483779"/>
          </pc:sldLayoutMkLst>
        </pc:sldLayoutChg>
        <pc:sldLayoutChg chg="del">
          <pc:chgData name="Winters, Amber" userId="389caf7d-7f00-408e-a4e9-0c8935e7778a" providerId="ADAL" clId="{47044B47-1119-4D32-A557-8179D197021D}" dt="2023-12-20T17:34:59.395" v="11400" actId="2696"/>
          <pc:sldLayoutMkLst>
            <pc:docMk/>
            <pc:sldMasterMk cId="2712090226" sldId="2147483784"/>
            <pc:sldLayoutMk cId="2922321334" sldId="2147483780"/>
          </pc:sldLayoutMkLst>
        </pc:sldLayoutChg>
        <pc:sldLayoutChg chg="del">
          <pc:chgData name="Winters, Amber" userId="389caf7d-7f00-408e-a4e9-0c8935e7778a" providerId="ADAL" clId="{47044B47-1119-4D32-A557-8179D197021D}" dt="2023-12-20T17:34:59.614" v="11401" actId="2696"/>
          <pc:sldLayoutMkLst>
            <pc:docMk/>
            <pc:sldMasterMk cId="2712090226" sldId="2147483784"/>
            <pc:sldLayoutMk cId="870493049" sldId="2147483781"/>
          </pc:sldLayoutMkLst>
        </pc:sldLayoutChg>
        <pc:sldLayoutChg chg="del">
          <pc:chgData name="Winters, Amber" userId="389caf7d-7f00-408e-a4e9-0c8935e7778a" providerId="ADAL" clId="{47044B47-1119-4D32-A557-8179D197021D}" dt="2023-12-20T17:34:59.834" v="11402" actId="2696"/>
          <pc:sldLayoutMkLst>
            <pc:docMk/>
            <pc:sldMasterMk cId="2712090226" sldId="2147483784"/>
            <pc:sldLayoutMk cId="208404056" sldId="2147483782"/>
          </pc:sldLayoutMkLst>
        </pc:sldLayoutChg>
        <pc:sldLayoutChg chg="del">
          <pc:chgData name="Winters, Amber" userId="389caf7d-7f00-408e-a4e9-0c8935e7778a" providerId="ADAL" clId="{47044B47-1119-4D32-A557-8179D197021D}" dt="2023-12-20T17:35:00.045" v="11403" actId="2696"/>
          <pc:sldLayoutMkLst>
            <pc:docMk/>
            <pc:sldMasterMk cId="2712090226" sldId="2147483784"/>
            <pc:sldLayoutMk cId="921993618" sldId="21474837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70A71-1F5F-439C-909D-38A447D205BA}"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7D8C7-C378-4D25-BE59-0A24462C97E6}" type="slidenum">
              <a:rPr lang="en-US" smtClean="0"/>
              <a:t>‹#›</a:t>
            </a:fld>
            <a:endParaRPr lang="en-US"/>
          </a:p>
        </p:txBody>
      </p:sp>
    </p:spTree>
    <p:extLst>
      <p:ext uri="{BB962C8B-B14F-4D97-AF65-F5344CB8AC3E}">
        <p14:creationId xmlns:p14="http://schemas.microsoft.com/office/powerpoint/2010/main" val="256708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designed to support you as you train your staff on </a:t>
            </a:r>
            <a:r>
              <a:rPr lang="en-US" i="1" dirty="0"/>
              <a:t>Gale Business: Insights</a:t>
            </a:r>
            <a:r>
              <a:rPr lang="en-US" dirty="0"/>
              <a:t>. You will find notes throughout the slides providing more information and suggestions when presenting. This slide deck is completely customizable, so you can add more slides, or hide those that don’t fit your presentation goals. If you have time, we suggest including a live walkthrough of the resource during your training.</a:t>
            </a:r>
          </a:p>
        </p:txBody>
      </p:sp>
      <p:sp>
        <p:nvSpPr>
          <p:cNvPr id="4" name="Slide Number Placeholder 3"/>
          <p:cNvSpPr>
            <a:spLocks noGrp="1"/>
          </p:cNvSpPr>
          <p:nvPr>
            <p:ph type="sldNum" sz="quarter" idx="5"/>
          </p:nvPr>
        </p:nvSpPr>
        <p:spPr/>
        <p:txBody>
          <a:bodyPr/>
          <a:lstStyle/>
          <a:p>
            <a:fld id="{01F7D8C7-C378-4D25-BE59-0A24462C97E6}" type="slidenum">
              <a:rPr lang="en-US" smtClean="0"/>
              <a:t>1</a:t>
            </a:fld>
            <a:endParaRPr lang="en-US"/>
          </a:p>
        </p:txBody>
      </p:sp>
    </p:spTree>
    <p:extLst>
      <p:ext uri="{BB962C8B-B14F-4D97-AF65-F5344CB8AC3E}">
        <p14:creationId xmlns:p14="http://schemas.microsoft.com/office/powerpoint/2010/main" val="1958309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Companies, Industries, and Countries/Territories have pre-created profiles that collect all related content and organize it in a simple to read format. Each profile type is slightly different to best support the type of entity it’s providing content on. Please note: only the top searched/utilized entities have profile pages. If a user is looking for an entity that doesn’t have a created page, they can still run a search to find content.</a:t>
            </a:r>
          </a:p>
          <a:p>
            <a:endParaRPr lang="en-US" dirty="0"/>
          </a:p>
          <a:p>
            <a:r>
              <a:rPr lang="en-US" dirty="0"/>
              <a:t>Helpful tip: If a user is looking for a company or industry it’s often helpful to search for the ticker symbol (company) or NAICS code (industry). These entries will provide very targeted results.</a:t>
            </a:r>
          </a:p>
        </p:txBody>
      </p:sp>
      <p:sp>
        <p:nvSpPr>
          <p:cNvPr id="4" name="Slide Number Placeholder 3"/>
          <p:cNvSpPr>
            <a:spLocks noGrp="1"/>
          </p:cNvSpPr>
          <p:nvPr>
            <p:ph type="sldNum" sz="quarter" idx="5"/>
          </p:nvPr>
        </p:nvSpPr>
        <p:spPr/>
        <p:txBody>
          <a:bodyPr/>
          <a:lstStyle/>
          <a:p>
            <a:fld id="{01F7D8C7-C378-4D25-BE59-0A24462C97E6}" type="slidenum">
              <a:rPr lang="en-US" smtClean="0"/>
              <a:t>10</a:t>
            </a:fld>
            <a:endParaRPr lang="en-US"/>
          </a:p>
        </p:txBody>
      </p:sp>
    </p:spTree>
    <p:extLst>
      <p:ext uri="{BB962C8B-B14F-4D97-AF65-F5344CB8AC3E}">
        <p14:creationId xmlns:p14="http://schemas.microsoft.com/office/powerpoint/2010/main" val="182728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Company profiles are designed to provide a holistic view about a company. While we have profiles for both public and private companies, public company profiles will generally have more information since they are required to make more public. Interactive graphs and balance sheets provide an enhanced learning experience, while documents like news reports, academic journals, and case studies provide more traditional research materials.</a:t>
            </a:r>
          </a:p>
        </p:txBody>
      </p:sp>
      <p:sp>
        <p:nvSpPr>
          <p:cNvPr id="4" name="Slide Number Placeholder 3"/>
          <p:cNvSpPr>
            <a:spLocks noGrp="1"/>
          </p:cNvSpPr>
          <p:nvPr>
            <p:ph type="sldNum" sz="quarter" idx="5"/>
          </p:nvPr>
        </p:nvSpPr>
        <p:spPr/>
        <p:txBody>
          <a:bodyPr/>
          <a:lstStyle/>
          <a:p>
            <a:fld id="{01F7D8C7-C378-4D25-BE59-0A24462C97E6}" type="slidenum">
              <a:rPr lang="en-US" smtClean="0"/>
              <a:t>11</a:t>
            </a:fld>
            <a:endParaRPr lang="en-US"/>
          </a:p>
        </p:txBody>
      </p:sp>
    </p:spTree>
    <p:extLst>
      <p:ext uri="{BB962C8B-B14F-4D97-AF65-F5344CB8AC3E}">
        <p14:creationId xmlns:p14="http://schemas.microsoft.com/office/powerpoint/2010/main" val="258056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Profiles are designed to give users a detailed view into the state of an industry. They will be able to find top companies as well as the overall financial picture.</a:t>
            </a:r>
          </a:p>
        </p:txBody>
      </p:sp>
      <p:sp>
        <p:nvSpPr>
          <p:cNvPr id="4" name="Slide Number Placeholder 3"/>
          <p:cNvSpPr>
            <a:spLocks noGrp="1"/>
          </p:cNvSpPr>
          <p:nvPr>
            <p:ph type="sldNum" sz="quarter" idx="5"/>
          </p:nvPr>
        </p:nvSpPr>
        <p:spPr/>
        <p:txBody>
          <a:bodyPr/>
          <a:lstStyle/>
          <a:p>
            <a:fld id="{01F7D8C7-C378-4D25-BE59-0A24462C97E6}" type="slidenum">
              <a:rPr lang="en-US" smtClean="0"/>
              <a:t>12</a:t>
            </a:fld>
            <a:endParaRPr lang="en-US"/>
          </a:p>
        </p:txBody>
      </p:sp>
    </p:spTree>
    <p:extLst>
      <p:ext uri="{BB962C8B-B14F-4D97-AF65-F5344CB8AC3E}">
        <p14:creationId xmlns:p14="http://schemas.microsoft.com/office/powerpoint/2010/main" val="2049891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user is interested in the economic health of a specific country or territory, they can pull forward a Company/Industry Profile. They’ll get an overall picture of things like GDP, population, and unemployment rates, as well as a breakdown of the different driving companies and industries within the country.</a:t>
            </a:r>
          </a:p>
        </p:txBody>
      </p:sp>
      <p:sp>
        <p:nvSpPr>
          <p:cNvPr id="4" name="Slide Number Placeholder 3"/>
          <p:cNvSpPr>
            <a:spLocks noGrp="1"/>
          </p:cNvSpPr>
          <p:nvPr>
            <p:ph type="sldNum" sz="quarter" idx="5"/>
          </p:nvPr>
        </p:nvSpPr>
        <p:spPr/>
        <p:txBody>
          <a:bodyPr/>
          <a:lstStyle/>
          <a:p>
            <a:fld id="{01F7D8C7-C378-4D25-BE59-0A24462C97E6}" type="slidenum">
              <a:rPr lang="en-US" smtClean="0"/>
              <a:t>13</a:t>
            </a:fld>
            <a:endParaRPr lang="en-US"/>
          </a:p>
        </p:txBody>
      </p:sp>
    </p:spTree>
    <p:extLst>
      <p:ext uri="{BB962C8B-B14F-4D97-AF65-F5344CB8AC3E}">
        <p14:creationId xmlns:p14="http://schemas.microsoft.com/office/powerpoint/2010/main" val="192324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feature of </a:t>
            </a:r>
            <a:r>
              <a:rPr lang="en-US" i="1" dirty="0"/>
              <a:t>Gale Business: Insights </a:t>
            </a:r>
            <a:r>
              <a:rPr lang="en-US" dirty="0"/>
              <a:t>is the Comparison Charts. These fully customizable charts and tables help users visualize key pieces of information.</a:t>
            </a:r>
          </a:p>
        </p:txBody>
      </p:sp>
      <p:sp>
        <p:nvSpPr>
          <p:cNvPr id="4" name="Slide Number Placeholder 3"/>
          <p:cNvSpPr>
            <a:spLocks noGrp="1"/>
          </p:cNvSpPr>
          <p:nvPr>
            <p:ph type="sldNum" sz="quarter" idx="5"/>
          </p:nvPr>
        </p:nvSpPr>
        <p:spPr/>
        <p:txBody>
          <a:bodyPr/>
          <a:lstStyle/>
          <a:p>
            <a:fld id="{01F7D8C7-C378-4D25-BE59-0A24462C97E6}" type="slidenum">
              <a:rPr lang="en-US" smtClean="0"/>
              <a:t>14</a:t>
            </a:fld>
            <a:endParaRPr lang="en-US"/>
          </a:p>
        </p:txBody>
      </p:sp>
    </p:spTree>
    <p:extLst>
      <p:ext uri="{BB962C8B-B14F-4D97-AF65-F5344CB8AC3E}">
        <p14:creationId xmlns:p14="http://schemas.microsoft.com/office/powerpoint/2010/main" val="267748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patrons can access the Comparison section by selecting the </a:t>
            </a:r>
            <a:r>
              <a:rPr lang="en-US" b="1" dirty="0"/>
              <a:t>Compare</a:t>
            </a:r>
            <a:r>
              <a:rPr lang="en-US" dirty="0"/>
              <a:t> button within the tool bar at the top of the page.</a:t>
            </a:r>
          </a:p>
        </p:txBody>
      </p:sp>
      <p:sp>
        <p:nvSpPr>
          <p:cNvPr id="4" name="Slide Number Placeholder 3"/>
          <p:cNvSpPr>
            <a:spLocks noGrp="1"/>
          </p:cNvSpPr>
          <p:nvPr>
            <p:ph type="sldNum" sz="quarter" idx="5"/>
          </p:nvPr>
        </p:nvSpPr>
        <p:spPr/>
        <p:txBody>
          <a:bodyPr/>
          <a:lstStyle/>
          <a:p>
            <a:fld id="{01F7D8C7-C378-4D25-BE59-0A24462C97E6}" type="slidenum">
              <a:rPr lang="en-US" smtClean="0"/>
              <a:t>15</a:t>
            </a:fld>
            <a:endParaRPr lang="en-US"/>
          </a:p>
        </p:txBody>
      </p:sp>
    </p:spTree>
    <p:extLst>
      <p:ext uri="{BB962C8B-B14F-4D97-AF65-F5344CB8AC3E}">
        <p14:creationId xmlns:p14="http://schemas.microsoft.com/office/powerpoint/2010/main" val="366413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Patrons will then be able to choose what they want to compare, companies, industries, or countries/territories. Available metrics will change based on what type of comparison they are making. It is suggested they use the ticker symbol or NAICS code when selecting companies or industries to give precise results. </a:t>
            </a:r>
          </a:p>
        </p:txBody>
      </p:sp>
      <p:sp>
        <p:nvSpPr>
          <p:cNvPr id="4" name="Slide Number Placeholder 3"/>
          <p:cNvSpPr>
            <a:spLocks noGrp="1"/>
          </p:cNvSpPr>
          <p:nvPr>
            <p:ph type="sldNum" sz="quarter" idx="5"/>
          </p:nvPr>
        </p:nvSpPr>
        <p:spPr/>
        <p:txBody>
          <a:bodyPr/>
          <a:lstStyle/>
          <a:p>
            <a:fld id="{01F7D8C7-C378-4D25-BE59-0A24462C97E6}" type="slidenum">
              <a:rPr lang="en-US" smtClean="0"/>
              <a:t>16</a:t>
            </a:fld>
            <a:endParaRPr lang="en-US"/>
          </a:p>
        </p:txBody>
      </p:sp>
    </p:spTree>
    <p:extLst>
      <p:ext uri="{BB962C8B-B14F-4D97-AF65-F5344CB8AC3E}">
        <p14:creationId xmlns:p14="http://schemas.microsoft.com/office/powerpoint/2010/main" val="428986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patron enters the required information, they will see a graph with their data. They have the option to view in a table format by selecting it in the tool bar on the left side of the page. Once they create their graph or table, they can send it to their Google/Microsoft Drives, download to their desktop, email, or print it.</a:t>
            </a:r>
          </a:p>
        </p:txBody>
      </p:sp>
      <p:sp>
        <p:nvSpPr>
          <p:cNvPr id="4" name="Slide Number Placeholder 3"/>
          <p:cNvSpPr>
            <a:spLocks noGrp="1"/>
          </p:cNvSpPr>
          <p:nvPr>
            <p:ph type="sldNum" sz="quarter" idx="5"/>
          </p:nvPr>
        </p:nvSpPr>
        <p:spPr/>
        <p:txBody>
          <a:bodyPr/>
          <a:lstStyle/>
          <a:p>
            <a:fld id="{01F7D8C7-C378-4D25-BE59-0A24462C97E6}" type="slidenum">
              <a:rPr lang="en-US" smtClean="0"/>
              <a:t>17</a:t>
            </a:fld>
            <a:endParaRPr lang="en-US"/>
          </a:p>
        </p:txBody>
      </p:sp>
    </p:spTree>
    <p:extLst>
      <p:ext uri="{BB962C8B-B14F-4D97-AF65-F5344CB8AC3E}">
        <p14:creationId xmlns:p14="http://schemas.microsoft.com/office/powerpoint/2010/main" val="3114807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Use this slide as a visual prompt for final questions and/or discussions. If you have the time, access </a:t>
            </a:r>
            <a:r>
              <a:rPr lang="en-US" i="1" dirty="0"/>
              <a:t>Gale Business: Plan Builder </a:t>
            </a:r>
            <a:r>
              <a:rPr lang="en-US" i="0" dirty="0"/>
              <a:t>and provide a walkthrough before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6D6C-9725-46A7-9DA6-A138CA9D8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0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Business: Insights </a:t>
            </a:r>
            <a:r>
              <a:rPr lang="en-US" dirty="0"/>
              <a:t>has been designed to support research about companies, industries, and countries/territories. Profile pages have been created to organize our content for streamlined research and learning. Our profile pages contain not only basic information, but also all the document results related to the topic including things like academic journals, trade journals, financials/investments, and more. In addition, users can create comparison charts to gain a deeper understanding of companies, industries, or countries/territories. </a:t>
            </a:r>
          </a:p>
        </p:txBody>
      </p:sp>
      <p:sp>
        <p:nvSpPr>
          <p:cNvPr id="4" name="Slide Number Placeholder 3"/>
          <p:cNvSpPr>
            <a:spLocks noGrp="1"/>
          </p:cNvSpPr>
          <p:nvPr>
            <p:ph type="sldNum" sz="quarter" idx="5"/>
          </p:nvPr>
        </p:nvSpPr>
        <p:spPr/>
        <p:txBody>
          <a:bodyPr/>
          <a:lstStyle/>
          <a:p>
            <a:fld id="{01F7D8C7-C378-4D25-BE59-0A24462C97E6}" type="slidenum">
              <a:rPr lang="en-US" smtClean="0"/>
              <a:t>2</a:t>
            </a:fld>
            <a:endParaRPr lang="en-US"/>
          </a:p>
        </p:txBody>
      </p:sp>
    </p:spTree>
    <p:extLst>
      <p:ext uri="{BB962C8B-B14F-4D97-AF65-F5344CB8AC3E}">
        <p14:creationId xmlns:p14="http://schemas.microsoft.com/office/powerpoint/2010/main" val="327603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Business: Insights </a:t>
            </a:r>
            <a:r>
              <a:rPr lang="en-US" dirty="0"/>
              <a:t>provides content suitable for many patrons types, three main types being small business owners (or entrepreneurs), businesspeople, an investors/general interest patrons. This slides reviews some of the content types that will support each. </a:t>
            </a:r>
            <a:r>
              <a:rPr lang="en-US" i="1" dirty="0"/>
              <a:t>Gale Business: Insights </a:t>
            </a:r>
            <a:r>
              <a:rPr lang="en-US" dirty="0"/>
              <a:t>is also great for business students coming into your library looking for project/homework support. If you have a lot of patrons who fit that description, you may want to add an additional slide about supporting them.</a:t>
            </a:r>
          </a:p>
        </p:txBody>
      </p:sp>
      <p:sp>
        <p:nvSpPr>
          <p:cNvPr id="4" name="Slide Number Placeholder 3"/>
          <p:cNvSpPr>
            <a:spLocks noGrp="1"/>
          </p:cNvSpPr>
          <p:nvPr>
            <p:ph type="sldNum" sz="quarter" idx="5"/>
          </p:nvPr>
        </p:nvSpPr>
        <p:spPr/>
        <p:txBody>
          <a:bodyPr/>
          <a:lstStyle/>
          <a:p>
            <a:fld id="{01F7D8C7-C378-4D25-BE59-0A24462C97E6}" type="slidenum">
              <a:rPr lang="en-US" smtClean="0"/>
              <a:t>3</a:t>
            </a:fld>
            <a:endParaRPr lang="en-US"/>
          </a:p>
        </p:txBody>
      </p:sp>
    </p:spTree>
    <p:extLst>
      <p:ext uri="{BB962C8B-B14F-4D97-AF65-F5344CB8AC3E}">
        <p14:creationId xmlns:p14="http://schemas.microsoft.com/office/powerpoint/2010/main" val="412317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Business: Insights </a:t>
            </a:r>
            <a:r>
              <a:rPr lang="en-US" dirty="0"/>
              <a:t>has both </a:t>
            </a:r>
            <a:r>
              <a:rPr lang="en-US" b="1" dirty="0"/>
              <a:t>Search</a:t>
            </a:r>
            <a:r>
              <a:rPr lang="en-US" dirty="0"/>
              <a:t> and </a:t>
            </a:r>
            <a:r>
              <a:rPr lang="en-US" b="1" dirty="0"/>
              <a:t>Browse</a:t>
            </a:r>
            <a:r>
              <a:rPr lang="en-US" dirty="0"/>
              <a:t> capabilities to assist your patrons in finding content in the most comfortable way for them. The next few slides briefly review the functionality of both search and browse workflows.</a:t>
            </a:r>
          </a:p>
        </p:txBody>
      </p:sp>
      <p:sp>
        <p:nvSpPr>
          <p:cNvPr id="4" name="Slide Number Placeholder 3"/>
          <p:cNvSpPr>
            <a:spLocks noGrp="1"/>
          </p:cNvSpPr>
          <p:nvPr>
            <p:ph type="sldNum" sz="quarter" idx="5"/>
          </p:nvPr>
        </p:nvSpPr>
        <p:spPr/>
        <p:txBody>
          <a:bodyPr/>
          <a:lstStyle/>
          <a:p>
            <a:fld id="{01F7D8C7-C378-4D25-BE59-0A24462C97E6}" type="slidenum">
              <a:rPr lang="en-US" smtClean="0"/>
              <a:t>4</a:t>
            </a:fld>
            <a:endParaRPr lang="en-US"/>
          </a:p>
        </p:txBody>
      </p:sp>
    </p:spTree>
    <p:extLst>
      <p:ext uri="{BB962C8B-B14F-4D97-AF65-F5344CB8AC3E}">
        <p14:creationId xmlns:p14="http://schemas.microsoft.com/office/powerpoint/2010/main" val="341667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homepage of </a:t>
            </a:r>
            <a:r>
              <a:rPr lang="en-US" i="1" dirty="0"/>
              <a:t>Gale Business: Insights</a:t>
            </a:r>
            <a:r>
              <a:rPr lang="en-US" dirty="0"/>
              <a:t>, users will find options to browse based on type of information needed including Companies, Industries, Countries/Territories, Business Publications, and specific Topics. Selecting the blue </a:t>
            </a:r>
            <a:r>
              <a:rPr lang="en-US" b="1" dirty="0"/>
              <a:t>Browse</a:t>
            </a:r>
            <a:r>
              <a:rPr lang="en-US" dirty="0"/>
              <a:t> buttons will bring users to lists of content related to that selection. </a:t>
            </a:r>
          </a:p>
          <a:p>
            <a:endParaRPr lang="en-US" dirty="0"/>
          </a:p>
          <a:p>
            <a:r>
              <a:rPr lang="en-US" dirty="0"/>
              <a:t>Users will also see popular/most searched entries, which may prompt them to go directly to content instead of working through a full browse pathway.</a:t>
            </a:r>
          </a:p>
        </p:txBody>
      </p:sp>
      <p:sp>
        <p:nvSpPr>
          <p:cNvPr id="4" name="Slide Number Placeholder 3"/>
          <p:cNvSpPr>
            <a:spLocks noGrp="1"/>
          </p:cNvSpPr>
          <p:nvPr>
            <p:ph type="sldNum" sz="quarter" idx="5"/>
          </p:nvPr>
        </p:nvSpPr>
        <p:spPr/>
        <p:txBody>
          <a:bodyPr/>
          <a:lstStyle/>
          <a:p>
            <a:fld id="{01F7D8C7-C378-4D25-BE59-0A24462C97E6}" type="slidenum">
              <a:rPr lang="en-US" smtClean="0"/>
              <a:t>5</a:t>
            </a:fld>
            <a:endParaRPr lang="en-US"/>
          </a:p>
        </p:txBody>
      </p:sp>
    </p:spTree>
    <p:extLst>
      <p:ext uri="{BB962C8B-B14F-4D97-AF65-F5344CB8AC3E}">
        <p14:creationId xmlns:p14="http://schemas.microsoft.com/office/powerpoint/2010/main" val="4227771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options on the homepage, users can select the Browse button in the tool bar at the top of the page to start their learning. When selected, the button will drop down different browse options (many of which are on the homepage). Some unique options you may want to mention here are the Glossary and different report types (like Plunkett and MarketLine Industry).</a:t>
            </a:r>
          </a:p>
        </p:txBody>
      </p:sp>
      <p:sp>
        <p:nvSpPr>
          <p:cNvPr id="4" name="Slide Number Placeholder 3"/>
          <p:cNvSpPr>
            <a:spLocks noGrp="1"/>
          </p:cNvSpPr>
          <p:nvPr>
            <p:ph type="sldNum" sz="quarter" idx="5"/>
          </p:nvPr>
        </p:nvSpPr>
        <p:spPr/>
        <p:txBody>
          <a:bodyPr/>
          <a:lstStyle/>
          <a:p>
            <a:fld id="{01F7D8C7-C378-4D25-BE59-0A24462C97E6}" type="slidenum">
              <a:rPr lang="en-US" smtClean="0"/>
              <a:t>6</a:t>
            </a:fld>
            <a:endParaRPr lang="en-US"/>
          </a:p>
        </p:txBody>
      </p:sp>
    </p:spTree>
    <p:extLst>
      <p:ext uri="{BB962C8B-B14F-4D97-AF65-F5344CB8AC3E}">
        <p14:creationId xmlns:p14="http://schemas.microsoft.com/office/powerpoint/2010/main" val="1708678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b="1" dirty="0"/>
              <a:t>Basic Search </a:t>
            </a:r>
            <a:r>
              <a:rPr lang="en-US" dirty="0"/>
              <a:t>is available at the top of every page for easy access. As users search using the Basic Search, they will see suggestions they may want to explore including company, industry, and country/territory profiles. If they don’t see what they need in the suggestions, they can continue with their search.</a:t>
            </a:r>
          </a:p>
        </p:txBody>
      </p:sp>
      <p:sp>
        <p:nvSpPr>
          <p:cNvPr id="4" name="Slide Number Placeholder 3"/>
          <p:cNvSpPr>
            <a:spLocks noGrp="1"/>
          </p:cNvSpPr>
          <p:nvPr>
            <p:ph type="sldNum" sz="quarter" idx="5"/>
          </p:nvPr>
        </p:nvSpPr>
        <p:spPr/>
        <p:txBody>
          <a:bodyPr/>
          <a:lstStyle/>
          <a:p>
            <a:fld id="{01F7D8C7-C378-4D25-BE59-0A24462C97E6}" type="slidenum">
              <a:rPr lang="en-US" smtClean="0"/>
              <a:t>7</a:t>
            </a:fld>
            <a:endParaRPr lang="en-US"/>
          </a:p>
        </p:txBody>
      </p:sp>
    </p:spTree>
    <p:extLst>
      <p:ext uri="{BB962C8B-B14F-4D97-AF65-F5344CB8AC3E}">
        <p14:creationId xmlns:p14="http://schemas.microsoft.com/office/powerpoint/2010/main" val="20795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Search can help users uncover more precise information. Some popular parameters available within Advanced Search include full-text, peer-reviewed, and content type.</a:t>
            </a:r>
          </a:p>
        </p:txBody>
      </p:sp>
      <p:sp>
        <p:nvSpPr>
          <p:cNvPr id="4" name="Slide Number Placeholder 3"/>
          <p:cNvSpPr>
            <a:spLocks noGrp="1"/>
          </p:cNvSpPr>
          <p:nvPr>
            <p:ph type="sldNum" sz="quarter" idx="5"/>
          </p:nvPr>
        </p:nvSpPr>
        <p:spPr/>
        <p:txBody>
          <a:bodyPr/>
          <a:lstStyle/>
          <a:p>
            <a:fld id="{01F7D8C7-C378-4D25-BE59-0A24462C97E6}" type="slidenum">
              <a:rPr lang="en-US" smtClean="0"/>
              <a:t>8</a:t>
            </a:fld>
            <a:endParaRPr lang="en-US"/>
          </a:p>
        </p:txBody>
      </p:sp>
    </p:spTree>
    <p:extLst>
      <p:ext uri="{BB962C8B-B14F-4D97-AF65-F5344CB8AC3E}">
        <p14:creationId xmlns:p14="http://schemas.microsoft.com/office/powerpoint/2010/main" val="185597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user runs their search, they have access to many filters on the right side of the page. Selecting a filter tile will prompt a drop down in which they can fine-tune their results. To remove a filter, they can select the “X” button in the blue box listed under applied filters. If a user is planning on viewing a company profile, they can limit to only profiles that include chronologies, company histories, or SWOT analyses. </a:t>
            </a:r>
          </a:p>
        </p:txBody>
      </p:sp>
      <p:sp>
        <p:nvSpPr>
          <p:cNvPr id="4" name="Slide Number Placeholder 3"/>
          <p:cNvSpPr>
            <a:spLocks noGrp="1"/>
          </p:cNvSpPr>
          <p:nvPr>
            <p:ph type="sldNum" sz="quarter" idx="5"/>
          </p:nvPr>
        </p:nvSpPr>
        <p:spPr/>
        <p:txBody>
          <a:bodyPr/>
          <a:lstStyle/>
          <a:p>
            <a:fld id="{01F7D8C7-C378-4D25-BE59-0A24462C97E6}" type="slidenum">
              <a:rPr lang="en-US" smtClean="0"/>
              <a:t>9</a:t>
            </a:fld>
            <a:endParaRPr lang="en-US"/>
          </a:p>
        </p:txBody>
      </p:sp>
    </p:spTree>
    <p:extLst>
      <p:ext uri="{BB962C8B-B14F-4D97-AF65-F5344CB8AC3E}">
        <p14:creationId xmlns:p14="http://schemas.microsoft.com/office/powerpoint/2010/main" val="4180998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p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80" y="1514474"/>
            <a:ext cx="10818250" cy="396771"/>
          </a:xfrm>
          <a:prstGeom prst="rect">
            <a:avLst/>
          </a:prstGeom>
        </p:spPr>
        <p:txBody>
          <a:bodyPr/>
          <a:lstStyle>
            <a:lvl1pPr marL="0" indent="0">
              <a:buFontTx/>
              <a:buNone/>
              <a:defRPr sz="2200" b="1" i="0" cap="all" baseline="0">
                <a:solidFill>
                  <a:srgbClr val="DC4405"/>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1" name="Text Placeholder 6"/>
          <p:cNvSpPr>
            <a:spLocks noGrp="1"/>
          </p:cNvSpPr>
          <p:nvPr>
            <p:ph idx="1" hasCustomPrompt="1"/>
          </p:nvPr>
        </p:nvSpPr>
        <p:spPr>
          <a:xfrm>
            <a:off x="649979" y="2083633"/>
            <a:ext cx="10818250" cy="3836993"/>
          </a:xfrm>
          <a:prstGeom prst="rect">
            <a:avLst/>
          </a:prstGeom>
        </p:spPr>
        <p:txBody>
          <a:bodyPr vert="horz" lIns="91440" tIns="45720" rIns="91440" bIns="45720" rtlCol="0">
            <a:normAutofit/>
          </a:bodyPr>
          <a:lstStyle>
            <a:lvl1pPr>
              <a:defRPr>
                <a:solidFill>
                  <a:srgbClr val="18324D"/>
                </a:solidFill>
                <a:latin typeface="+mj-lt"/>
              </a:defRPr>
            </a:lvl1pPr>
            <a:lvl2pPr>
              <a:defRPr>
                <a:solidFill>
                  <a:srgbClr val="18324D"/>
                </a:solidFill>
                <a:latin typeface="+mj-lt"/>
              </a:defRPr>
            </a:lvl2pPr>
            <a:lvl3pPr>
              <a:defRPr>
                <a:solidFill>
                  <a:srgbClr val="18324D"/>
                </a:solidFill>
                <a:latin typeface="+mj-lt"/>
              </a:defRPr>
            </a:lvl3pPr>
            <a:lvl4pPr>
              <a:defRPr>
                <a:solidFill>
                  <a:srgbClr val="18324D"/>
                </a:solidFill>
                <a:latin typeface="+mj-lt"/>
              </a:defRPr>
            </a:lvl4pPr>
            <a:lvl5pPr>
              <a:defRPr>
                <a:solidFill>
                  <a:srgbClr val="18324D"/>
                </a:solidFill>
                <a:latin typeface="+mj-lt"/>
              </a:defRPr>
            </a:lvl5pPr>
            <a:lvl6pPr>
              <a:defRPr>
                <a:solidFill>
                  <a:srgbClr val="18324D"/>
                </a:solidFill>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591141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98950" cy="5439612"/>
          </a:xfrm>
          <a:prstGeom prst="rect">
            <a:avLst/>
          </a:prstGeom>
        </p:spPr>
        <p:txBody>
          <a:bodyPr anchor="ctr" anchorCtr="0"/>
          <a:lstStyle>
            <a:lvl1pPr marL="0" indent="0" algn="ctr">
              <a:buFontTx/>
              <a:buNone/>
              <a:defRPr sz="1600" baseline="0">
                <a:solidFill>
                  <a:srgbClr val="DC4405"/>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D5AD72F4-C307-20D4-A4A3-EF0D28149011}"/>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278191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Section_break_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3588E1-99D1-2792-FF08-D04E03A323EF}"/>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011AEACB-7F36-83CF-7FEB-8624D2C541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16964850-24CC-2265-AC89-2FF76A16B8A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3192339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1209022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tif"/></Relationships>
</file>

<file path=ppt/slides/_rels/slide1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7"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tif"/><Relationship Id="rId5" Type="http://schemas.openxmlformats.org/officeDocument/2006/relationships/image" Target="../media/image11.tif"/><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tablet&#10;&#10;Description automatically generated with medium confidence">
            <a:extLst>
              <a:ext uri="{FF2B5EF4-FFF2-40B4-BE49-F238E27FC236}">
                <a16:creationId xmlns:a16="http://schemas.microsoft.com/office/drawing/2014/main" id="{6E3E7A95-2EB5-80A4-5543-777F3F4A4F52}"/>
              </a:ext>
            </a:extLst>
          </p:cNvPr>
          <p:cNvPicPr>
            <a:picLocks noChangeAspect="1"/>
          </p:cNvPicPr>
          <p:nvPr/>
        </p:nvPicPr>
        <p:blipFill rotWithShape="1">
          <a:blip r:embed="rId3">
            <a:extLst>
              <a:ext uri="{28A0092B-C50C-407E-A947-70E740481C1C}">
                <a14:useLocalDpi xmlns:a14="http://schemas.microsoft.com/office/drawing/2010/main" val="0"/>
              </a:ext>
            </a:extLst>
          </a:blip>
          <a:srcRect t="8661" b="18645"/>
          <a:stretch/>
        </p:blipFill>
        <p:spPr>
          <a:xfrm flipH="1">
            <a:off x="-1" y="0"/>
            <a:ext cx="12191999" cy="5948040"/>
          </a:xfrm>
          <a:prstGeom prst="rect">
            <a:avLst/>
          </a:prstGeom>
        </p:spPr>
      </p:pic>
      <p:sp>
        <p:nvSpPr>
          <p:cNvPr id="6" name="Rectangle 5">
            <a:extLst>
              <a:ext uri="{FF2B5EF4-FFF2-40B4-BE49-F238E27FC236}">
                <a16:creationId xmlns:a16="http://schemas.microsoft.com/office/drawing/2014/main" id="{21AFE5AE-95F0-05BE-2B3E-4D02369C9FF9}"/>
              </a:ext>
            </a:extLst>
          </p:cNvPr>
          <p:cNvSpPr/>
          <p:nvPr/>
        </p:nvSpPr>
        <p:spPr>
          <a:xfrm>
            <a:off x="-1" y="1190897"/>
            <a:ext cx="5094514" cy="1770017"/>
          </a:xfrm>
          <a:prstGeom prst="rect">
            <a:avLst/>
          </a:prstGeom>
          <a:solidFill>
            <a:srgbClr val="00618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2">
            <a:extLst>
              <a:ext uri="{FF2B5EF4-FFF2-40B4-BE49-F238E27FC236}">
                <a16:creationId xmlns:a16="http://schemas.microsoft.com/office/drawing/2014/main" id="{ECB7ED20-828C-A797-C0F5-38F2308D6BD8}"/>
              </a:ext>
            </a:extLst>
          </p:cNvPr>
          <p:cNvSpPr txBox="1">
            <a:spLocks/>
          </p:cNvSpPr>
          <p:nvPr/>
        </p:nvSpPr>
        <p:spPr>
          <a:xfrm>
            <a:off x="145801" y="1810265"/>
            <a:ext cx="4802909" cy="738110"/>
          </a:xfrm>
          <a:prstGeom prst="rect">
            <a:avLst/>
          </a:prstGeom>
        </p:spPr>
        <p:txBody>
          <a:bodyPr>
            <a:normAutofit/>
          </a:bodyPr>
          <a:lst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a:lstStyle>
          <a:p>
            <a:r>
              <a:rPr lang="en-US" sz="3200" dirty="0">
                <a:solidFill>
                  <a:schemeClr val="bg1"/>
                </a:solidFill>
              </a:rPr>
              <a:t>Gale Business: Insights</a:t>
            </a:r>
            <a:endParaRPr lang="en-US" sz="2800" b="0" dirty="0">
              <a:solidFill>
                <a:schemeClr val="bg1"/>
              </a:solidFill>
            </a:endParaRPr>
          </a:p>
        </p:txBody>
      </p:sp>
    </p:spTree>
    <p:extLst>
      <p:ext uri="{BB962C8B-B14F-4D97-AF65-F5344CB8AC3E}">
        <p14:creationId xmlns:p14="http://schemas.microsoft.com/office/powerpoint/2010/main" val="3116332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7809-835B-62DF-003F-2B24C1B8D66F}"/>
              </a:ext>
            </a:extLst>
          </p:cNvPr>
          <p:cNvSpPr>
            <a:spLocks noGrp="1"/>
          </p:cNvSpPr>
          <p:nvPr>
            <p:ph type="title"/>
          </p:nvPr>
        </p:nvSpPr>
        <p:spPr>
          <a:xfrm>
            <a:off x="276523" y="1787276"/>
            <a:ext cx="10675089" cy="1231459"/>
          </a:xfrm>
        </p:spPr>
        <p:txBody>
          <a:bodyPr>
            <a:normAutofit/>
          </a:bodyPr>
          <a:lstStyle/>
          <a:p>
            <a:r>
              <a:rPr lang="en-US" sz="4800" dirty="0"/>
              <a:t>PROFILE TYPES</a:t>
            </a:r>
          </a:p>
        </p:txBody>
      </p:sp>
    </p:spTree>
    <p:extLst>
      <p:ext uri="{BB962C8B-B14F-4D97-AF65-F5344CB8AC3E}">
        <p14:creationId xmlns:p14="http://schemas.microsoft.com/office/powerpoint/2010/main" val="70087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COMPANY PROFILES</a:t>
            </a:r>
          </a:p>
        </p:txBody>
      </p:sp>
      <p:pic>
        <p:nvPicPr>
          <p:cNvPr id="11" name="Picture 10" descr="A screenshot of a computer&#10;&#10;Description automatically generated">
            <a:extLst>
              <a:ext uri="{FF2B5EF4-FFF2-40B4-BE49-F238E27FC236}">
                <a16:creationId xmlns:a16="http://schemas.microsoft.com/office/drawing/2014/main" id="{708D2C2F-E227-94EE-A519-7816BAE89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2" y="1085174"/>
            <a:ext cx="5442186" cy="4861832"/>
          </a:xfrm>
          <a:prstGeom prst="rect">
            <a:avLst/>
          </a:prstGeom>
          <a:ln w="12700">
            <a:solidFill>
              <a:schemeClr val="bg2">
                <a:lumMod val="90000"/>
              </a:schemeClr>
            </a:solidFill>
          </a:ln>
        </p:spPr>
      </p:pic>
      <p:sp>
        <p:nvSpPr>
          <p:cNvPr id="17" name="TextBox 16">
            <a:extLst>
              <a:ext uri="{FF2B5EF4-FFF2-40B4-BE49-F238E27FC236}">
                <a16:creationId xmlns:a16="http://schemas.microsoft.com/office/drawing/2014/main" id="{4271B12A-C091-01E5-695C-1D0EC31DBC68}"/>
              </a:ext>
            </a:extLst>
          </p:cNvPr>
          <p:cNvSpPr txBox="1"/>
          <p:nvPr/>
        </p:nvSpPr>
        <p:spPr>
          <a:xfrm>
            <a:off x="174879" y="1530931"/>
            <a:ext cx="5921121"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Contact Information including </a:t>
            </a:r>
            <a:r>
              <a:rPr lang="en-US" b="1" dirty="0">
                <a:solidFill>
                  <a:srgbClr val="003865"/>
                </a:solidFill>
                <a:latin typeface="+mj-lt"/>
              </a:rPr>
              <a:t>websites</a:t>
            </a:r>
            <a:r>
              <a:rPr lang="en-US" dirty="0">
                <a:solidFill>
                  <a:srgbClr val="003865"/>
                </a:solidFill>
                <a:latin typeface="+mj-lt"/>
              </a:rPr>
              <a:t> and </a:t>
            </a:r>
            <a:r>
              <a:rPr lang="en-US" b="1" dirty="0">
                <a:solidFill>
                  <a:srgbClr val="003865"/>
                </a:solidFill>
                <a:latin typeface="+mj-lt"/>
              </a:rPr>
              <a:t>social</a:t>
            </a:r>
            <a:r>
              <a:rPr lang="en-US" dirty="0">
                <a:solidFill>
                  <a:srgbClr val="003865"/>
                </a:solidFill>
                <a:latin typeface="+mj-lt"/>
              </a:rPr>
              <a:t> media</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Company basics including number of </a:t>
            </a:r>
            <a:r>
              <a:rPr kumimoji="0" lang="en-US" sz="1800" b="1" i="0" u="none" strike="noStrike" kern="1200" cap="none" spc="0" normalizeH="0" baseline="0" noProof="0" dirty="0">
                <a:ln>
                  <a:noFill/>
                </a:ln>
                <a:solidFill>
                  <a:srgbClr val="003865"/>
                </a:solidFill>
                <a:effectLst/>
                <a:uLnTx/>
                <a:uFillTx/>
                <a:latin typeface="+mj-lt"/>
                <a:ea typeface="+mn-ea"/>
                <a:cs typeface="+mn-cs"/>
              </a:rPr>
              <a:t>employees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location</a:t>
            </a:r>
            <a:r>
              <a:rPr kumimoji="0" lang="en-US" sz="1800" b="0" i="0" u="none" strike="noStrike" kern="1200" cap="none" spc="0" normalizeH="0" baseline="0" noProof="0" dirty="0">
                <a:ln>
                  <a:noFill/>
                </a:ln>
                <a:solidFill>
                  <a:srgbClr val="003865"/>
                </a:solidFill>
                <a:effectLst/>
                <a:uLnTx/>
                <a:uFillTx/>
                <a:latin typeface="+mj-lt"/>
                <a:ea typeface="+mn-ea"/>
                <a:cs typeface="+mn-cs"/>
              </a:rPr>
              <a:t>, and </a:t>
            </a:r>
            <a:r>
              <a:rPr kumimoji="0" lang="en-US" sz="1800" b="1" i="0" u="none" strike="noStrike" kern="1200" cap="none" spc="0" normalizeH="0" baseline="0" noProof="0" dirty="0">
                <a:ln>
                  <a:noFill/>
                </a:ln>
                <a:solidFill>
                  <a:srgbClr val="003865"/>
                </a:solidFill>
                <a:effectLst/>
                <a:uLnTx/>
                <a:uFillTx/>
                <a:latin typeface="+mj-lt"/>
                <a:ea typeface="+mn-ea"/>
                <a:cs typeface="+mn-cs"/>
              </a:rPr>
              <a:t>company type</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mj-lt"/>
                <a:ea typeface="+mn-ea"/>
                <a:cs typeface="+mn-cs"/>
              </a:rPr>
              <a:t>Basic Overview </a:t>
            </a:r>
            <a:r>
              <a:rPr kumimoji="0" lang="en-US" sz="1800" b="0" i="0" u="none" strike="noStrike" kern="1200" cap="none" spc="0" normalizeH="0" baseline="0" noProof="0" dirty="0">
                <a:ln>
                  <a:noFill/>
                </a:ln>
                <a:solidFill>
                  <a:srgbClr val="003865"/>
                </a:solidFill>
                <a:effectLst/>
                <a:uLnTx/>
                <a:uFillTx/>
                <a:latin typeface="+mj-lt"/>
                <a:ea typeface="+mn-ea"/>
                <a:cs typeface="+mn-cs"/>
              </a:rPr>
              <a:t>for background information</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Financials</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Industry standing and </a:t>
            </a:r>
            <a:r>
              <a:rPr lang="en-US" b="1" dirty="0">
                <a:solidFill>
                  <a:srgbClr val="003865"/>
                </a:solidFill>
                <a:latin typeface="+mj-lt"/>
              </a:rPr>
              <a:t>competitors</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003865"/>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Related </a:t>
            </a:r>
            <a:r>
              <a:rPr lang="en-US" dirty="0">
                <a:solidFill>
                  <a:srgbClr val="003865"/>
                </a:solidFill>
                <a:latin typeface="+mj-lt"/>
              </a:rPr>
              <a:t>documents including </a:t>
            </a:r>
            <a:r>
              <a:rPr lang="en-US" b="1" dirty="0">
                <a:solidFill>
                  <a:srgbClr val="003865"/>
                </a:solidFill>
                <a:latin typeface="+mj-lt"/>
              </a:rPr>
              <a:t>News</a:t>
            </a:r>
            <a:r>
              <a:rPr lang="en-US" dirty="0">
                <a:solidFill>
                  <a:srgbClr val="003865"/>
                </a:solidFill>
                <a:latin typeface="+mj-lt"/>
              </a:rPr>
              <a:t>, </a:t>
            </a:r>
            <a:r>
              <a:rPr lang="en-US" b="1" dirty="0">
                <a:solidFill>
                  <a:srgbClr val="003865"/>
                </a:solidFill>
                <a:latin typeface="+mj-lt"/>
              </a:rPr>
              <a:t>Reference</a:t>
            </a:r>
            <a:r>
              <a:rPr lang="en-US" dirty="0">
                <a:solidFill>
                  <a:srgbClr val="003865"/>
                </a:solidFill>
                <a:latin typeface="+mj-lt"/>
              </a:rPr>
              <a:t>, </a:t>
            </a:r>
            <a:r>
              <a:rPr lang="en-US" b="1" dirty="0">
                <a:solidFill>
                  <a:srgbClr val="003865"/>
                </a:solidFill>
                <a:latin typeface="+mj-lt"/>
              </a:rPr>
              <a:t>Case Studies</a:t>
            </a:r>
            <a:r>
              <a:rPr lang="en-US" dirty="0">
                <a:solidFill>
                  <a:srgbClr val="003865"/>
                </a:solidFill>
                <a:latin typeface="+mj-lt"/>
              </a:rPr>
              <a:t>, </a:t>
            </a:r>
            <a:r>
              <a:rPr lang="en-US" b="1" dirty="0">
                <a:solidFill>
                  <a:srgbClr val="003865"/>
                </a:solidFill>
                <a:latin typeface="+mj-lt"/>
              </a:rPr>
              <a:t>Trade Journals</a:t>
            </a:r>
            <a:r>
              <a:rPr lang="en-US" dirty="0">
                <a:solidFill>
                  <a:srgbClr val="003865"/>
                </a:solidFill>
                <a:latin typeface="+mj-lt"/>
              </a:rPr>
              <a:t>, and more</a:t>
            </a: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p:txBody>
      </p:sp>
    </p:spTree>
    <p:extLst>
      <p:ext uri="{BB962C8B-B14F-4D97-AF65-F5344CB8AC3E}">
        <p14:creationId xmlns:p14="http://schemas.microsoft.com/office/powerpoint/2010/main" val="408193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1D1F8AE-8732-28E7-6499-F636A639F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3" y="1116178"/>
            <a:ext cx="5442186" cy="4830827"/>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INDUSTRY PROFILES</a:t>
            </a:r>
          </a:p>
        </p:txBody>
      </p:sp>
      <p:sp>
        <p:nvSpPr>
          <p:cNvPr id="17" name="TextBox 16">
            <a:extLst>
              <a:ext uri="{FF2B5EF4-FFF2-40B4-BE49-F238E27FC236}">
                <a16:creationId xmlns:a16="http://schemas.microsoft.com/office/drawing/2014/main" id="{4271B12A-C091-01E5-695C-1D0EC31DBC68}"/>
              </a:ext>
            </a:extLst>
          </p:cNvPr>
          <p:cNvSpPr txBox="1"/>
          <p:nvPr/>
        </p:nvSpPr>
        <p:spPr>
          <a:xfrm>
            <a:off x="174879" y="1582340"/>
            <a:ext cx="5921121"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mj-lt"/>
                <a:ea typeface="+mn-ea"/>
                <a:cs typeface="+mn-cs"/>
              </a:rPr>
              <a:t>Financial</a:t>
            </a:r>
            <a:r>
              <a:rPr kumimoji="0" lang="en-US" sz="1800" b="0" i="0" u="none" strike="noStrike" kern="1200" cap="none" spc="0" normalizeH="0" baseline="0" noProof="0" dirty="0">
                <a:ln>
                  <a:noFill/>
                </a:ln>
                <a:solidFill>
                  <a:srgbClr val="003865"/>
                </a:solidFill>
                <a:effectLst/>
                <a:uLnTx/>
                <a:uFillTx/>
                <a:latin typeface="+mj-lt"/>
                <a:ea typeface="+mn-ea"/>
                <a:cs typeface="+mn-cs"/>
              </a:rPr>
              <a: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Industry </a:t>
            </a:r>
            <a:r>
              <a:rPr kumimoji="0" lang="en-US" sz="1800" b="1" i="0" u="none" strike="noStrike" kern="1200" cap="none" spc="0" normalizeH="0" baseline="0" noProof="0" dirty="0">
                <a:ln>
                  <a:noFill/>
                </a:ln>
                <a:solidFill>
                  <a:srgbClr val="003865"/>
                </a:solidFill>
                <a:effectLst/>
                <a:uLnTx/>
                <a:uFillTx/>
                <a:latin typeface="+mj-lt"/>
                <a:ea typeface="+mn-ea"/>
                <a:cs typeface="+mn-cs"/>
              </a:rPr>
              <a:t>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Top</a:t>
            </a:r>
            <a:r>
              <a:rPr kumimoji="0" lang="en-US" sz="1800" b="1" i="0" u="none" strike="noStrike" kern="1200" cap="none" spc="0" normalizeH="0" baseline="0" noProof="0" dirty="0">
                <a:ln>
                  <a:noFill/>
                </a:ln>
                <a:solidFill>
                  <a:srgbClr val="003865"/>
                </a:solidFill>
                <a:effectLst/>
                <a:uLnTx/>
                <a:uFillTx/>
                <a:latin typeface="+mj-lt"/>
                <a:ea typeface="+mn-ea"/>
                <a:cs typeface="+mn-cs"/>
              </a:rPr>
              <a:t> Companies</a:t>
            </a: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Industry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Links to </a:t>
            </a:r>
            <a:r>
              <a:rPr lang="en-US" b="1" dirty="0">
                <a:solidFill>
                  <a:srgbClr val="003865"/>
                </a:solidFill>
                <a:latin typeface="+mj-lt"/>
              </a:rPr>
              <a:t>Similar Industries</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Related documents including </a:t>
            </a:r>
            <a:r>
              <a:rPr kumimoji="0" lang="en-US" sz="1800" b="1" i="0" u="none" strike="noStrike" kern="1200" cap="none" spc="0" normalizeH="0" baseline="0" noProof="0" dirty="0">
                <a:ln>
                  <a:noFill/>
                </a:ln>
                <a:solidFill>
                  <a:srgbClr val="003865"/>
                </a:solidFill>
                <a:effectLst/>
                <a:uLnTx/>
                <a:uFillTx/>
                <a:latin typeface="+mj-lt"/>
                <a:ea typeface="+mn-ea"/>
                <a:cs typeface="+mn-cs"/>
              </a:rPr>
              <a:t>News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Reference</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Case Studies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Market Research Reports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Trade Journals</a:t>
            </a:r>
            <a:r>
              <a:rPr kumimoji="0" lang="en-US" sz="1800" b="0" i="0" u="none" strike="noStrike" kern="1200" cap="none" spc="0" normalizeH="0" baseline="0" noProof="0" dirty="0">
                <a:ln>
                  <a:noFill/>
                </a:ln>
                <a:solidFill>
                  <a:srgbClr val="003865"/>
                </a:solidFill>
                <a:effectLst/>
                <a:uLnTx/>
                <a:uFillTx/>
                <a:latin typeface="+mj-lt"/>
                <a:ea typeface="+mn-ea"/>
                <a:cs typeface="+mn-cs"/>
              </a:rPr>
              <a:t>, and more</a:t>
            </a:r>
          </a:p>
        </p:txBody>
      </p:sp>
    </p:spTree>
    <p:extLst>
      <p:ext uri="{BB962C8B-B14F-4D97-AF65-F5344CB8AC3E}">
        <p14:creationId xmlns:p14="http://schemas.microsoft.com/office/powerpoint/2010/main" val="29156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site&#10;&#10;Description automatically generated">
            <a:extLst>
              <a:ext uri="{FF2B5EF4-FFF2-40B4-BE49-F238E27FC236}">
                <a16:creationId xmlns:a16="http://schemas.microsoft.com/office/drawing/2014/main" id="{FAC641EA-37F9-A6E0-7786-E671F11FF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2" y="1121637"/>
            <a:ext cx="5442186" cy="4825368"/>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COUNTRY/TERRITORY PROFILES</a:t>
            </a:r>
          </a:p>
        </p:txBody>
      </p:sp>
      <p:sp>
        <p:nvSpPr>
          <p:cNvPr id="17" name="TextBox 16">
            <a:extLst>
              <a:ext uri="{FF2B5EF4-FFF2-40B4-BE49-F238E27FC236}">
                <a16:creationId xmlns:a16="http://schemas.microsoft.com/office/drawing/2014/main" id="{4271B12A-C091-01E5-695C-1D0EC31DBC68}"/>
              </a:ext>
            </a:extLst>
          </p:cNvPr>
          <p:cNvSpPr txBox="1"/>
          <p:nvPr/>
        </p:nvSpPr>
        <p:spPr>
          <a:xfrm>
            <a:off x="174879" y="1859339"/>
            <a:ext cx="5921121"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mj-lt"/>
                <a:ea typeface="+mn-ea"/>
                <a:cs typeface="+mn-cs"/>
              </a:rPr>
              <a:t>Financial</a:t>
            </a:r>
            <a:r>
              <a:rPr kumimoji="0" lang="en-US" sz="1800" b="0" i="0" u="none" strike="noStrike" kern="1200" cap="none" spc="0" normalizeH="0" baseline="0" noProof="0" dirty="0">
                <a:ln>
                  <a:noFill/>
                </a:ln>
                <a:solidFill>
                  <a:srgbClr val="003865"/>
                </a:solidFill>
                <a:effectLst/>
                <a:uLnTx/>
                <a:uFillTx/>
                <a:latin typeface="+mj-lt"/>
                <a:ea typeface="+mn-ea"/>
                <a:cs typeface="+mn-cs"/>
              </a:rPr>
              <a: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Country/Territory</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Top</a:t>
            </a:r>
            <a:r>
              <a:rPr kumimoji="0" lang="en-US" sz="1800" b="1" i="0" u="none" strike="noStrike" kern="1200" cap="none" spc="0" normalizeH="0" baseline="0" noProof="0" dirty="0">
                <a:ln>
                  <a:noFill/>
                </a:ln>
                <a:solidFill>
                  <a:srgbClr val="003865"/>
                </a:solidFill>
                <a:effectLst/>
                <a:uLnTx/>
                <a:uFillTx/>
                <a:latin typeface="+mj-lt"/>
                <a:ea typeface="+mn-ea"/>
                <a:cs typeface="+mn-cs"/>
              </a:rPr>
              <a:t> Companies</a:t>
            </a: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Country/Territory </a:t>
            </a:r>
            <a:r>
              <a:rPr kumimoji="0" lang="en-US" sz="1800" b="1" i="0" u="none" strike="noStrike" kern="1200" cap="none" spc="0" normalizeH="0" baseline="0" noProof="0" dirty="0">
                <a:ln>
                  <a:noFill/>
                </a:ln>
                <a:solidFill>
                  <a:srgbClr val="003865"/>
                </a:solidFill>
                <a:effectLst/>
                <a:uLnTx/>
                <a:uFillTx/>
                <a:latin typeface="+mj-lt"/>
                <a:ea typeface="+mn-ea"/>
                <a:cs typeface="+mn-cs"/>
              </a:rPr>
              <a:t>Comparisons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Related documents including </a:t>
            </a:r>
            <a:r>
              <a:rPr kumimoji="0" lang="en-US" sz="1800" b="1" i="0" u="none" strike="noStrike" kern="1200" cap="none" spc="0" normalizeH="0" baseline="0" noProof="0" dirty="0">
                <a:ln>
                  <a:noFill/>
                </a:ln>
                <a:solidFill>
                  <a:srgbClr val="003865"/>
                </a:solidFill>
                <a:effectLst/>
                <a:uLnTx/>
                <a:uFillTx/>
                <a:latin typeface="+mj-lt"/>
                <a:ea typeface="+mn-ea"/>
                <a:cs typeface="+mn-cs"/>
              </a:rPr>
              <a:t>News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Reference</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Case Studies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Associations</a:t>
            </a:r>
            <a:r>
              <a:rPr kumimoji="0" lang="en-US" sz="1800" b="0" i="0" u="none" strike="noStrike" kern="1200" cap="none" spc="0" normalizeH="0" baseline="0" noProof="0" dirty="0">
                <a:ln>
                  <a:noFill/>
                </a:ln>
                <a:solidFill>
                  <a:srgbClr val="003865"/>
                </a:solidFill>
                <a:effectLst/>
                <a:uLnTx/>
                <a:uFillTx/>
                <a:latin typeface="+mj-lt"/>
                <a:ea typeface="+mn-ea"/>
                <a:cs typeface="+mn-cs"/>
              </a:rPr>
              <a:t>, </a:t>
            </a:r>
            <a:r>
              <a:rPr kumimoji="0" lang="en-US" sz="1800" b="1" i="0" u="none" strike="noStrike" kern="1200" cap="none" spc="0" normalizeH="0" baseline="0" noProof="0" dirty="0">
                <a:ln>
                  <a:noFill/>
                </a:ln>
                <a:solidFill>
                  <a:srgbClr val="003865"/>
                </a:solidFill>
                <a:effectLst/>
                <a:uLnTx/>
                <a:uFillTx/>
                <a:latin typeface="+mj-lt"/>
                <a:ea typeface="+mn-ea"/>
                <a:cs typeface="+mn-cs"/>
              </a:rPr>
              <a:t>Academic Journals</a:t>
            </a:r>
            <a:r>
              <a:rPr kumimoji="0" lang="en-US" sz="1800" b="0" i="0" u="none" strike="noStrike" kern="1200" cap="none" spc="0" normalizeH="0" baseline="0" noProof="0" dirty="0">
                <a:ln>
                  <a:noFill/>
                </a:ln>
                <a:solidFill>
                  <a:srgbClr val="003865"/>
                </a:solidFill>
                <a:effectLst/>
                <a:uLnTx/>
                <a:uFillTx/>
                <a:latin typeface="+mj-lt"/>
                <a:ea typeface="+mn-ea"/>
                <a:cs typeface="+mn-cs"/>
              </a:rPr>
              <a:t>, and more</a:t>
            </a:r>
          </a:p>
        </p:txBody>
      </p:sp>
    </p:spTree>
    <p:extLst>
      <p:ext uri="{BB962C8B-B14F-4D97-AF65-F5344CB8AC3E}">
        <p14:creationId xmlns:p14="http://schemas.microsoft.com/office/powerpoint/2010/main" val="120273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7809-835B-62DF-003F-2B24C1B8D66F}"/>
              </a:ext>
            </a:extLst>
          </p:cNvPr>
          <p:cNvSpPr>
            <a:spLocks noGrp="1"/>
          </p:cNvSpPr>
          <p:nvPr>
            <p:ph type="title"/>
          </p:nvPr>
        </p:nvSpPr>
        <p:spPr>
          <a:xfrm>
            <a:off x="276523" y="1787276"/>
            <a:ext cx="10675089" cy="1231459"/>
          </a:xfrm>
        </p:spPr>
        <p:txBody>
          <a:bodyPr>
            <a:normAutofit/>
          </a:bodyPr>
          <a:lstStyle/>
          <a:p>
            <a:r>
              <a:rPr lang="en-US" sz="4800" dirty="0"/>
              <a:t>COMPARISON CHARTS</a:t>
            </a:r>
          </a:p>
        </p:txBody>
      </p:sp>
    </p:spTree>
    <p:extLst>
      <p:ext uri="{BB962C8B-B14F-4D97-AF65-F5344CB8AC3E}">
        <p14:creationId xmlns:p14="http://schemas.microsoft.com/office/powerpoint/2010/main" val="3782767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COMPARISON CHARTS</a:t>
            </a:r>
          </a:p>
        </p:txBody>
      </p:sp>
      <p:grpSp>
        <p:nvGrpSpPr>
          <p:cNvPr id="2" name="Group 1">
            <a:extLst>
              <a:ext uri="{FF2B5EF4-FFF2-40B4-BE49-F238E27FC236}">
                <a16:creationId xmlns:a16="http://schemas.microsoft.com/office/drawing/2014/main" id="{5A8CACCB-6714-55B2-DFCF-6E4F7E5762B7}"/>
              </a:ext>
            </a:extLst>
          </p:cNvPr>
          <p:cNvGrpSpPr/>
          <p:nvPr/>
        </p:nvGrpSpPr>
        <p:grpSpPr>
          <a:xfrm>
            <a:off x="174878" y="1121637"/>
            <a:ext cx="6207184" cy="1148046"/>
            <a:chOff x="174878" y="985136"/>
            <a:chExt cx="6207184" cy="1148046"/>
          </a:xfrm>
        </p:grpSpPr>
        <p:sp>
          <p:nvSpPr>
            <p:cNvPr id="5" name="TextBox 4">
              <a:extLst>
                <a:ext uri="{FF2B5EF4-FFF2-40B4-BE49-F238E27FC236}">
                  <a16:creationId xmlns:a16="http://schemas.microsoft.com/office/drawing/2014/main" id="{46F0F374-505C-EB58-6B4B-05ED317C870D}"/>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Access Via the Tool Bar</a:t>
              </a:r>
            </a:p>
          </p:txBody>
        </p:sp>
        <p:cxnSp>
          <p:nvCxnSpPr>
            <p:cNvPr id="7" name="Straight Connector 6">
              <a:extLst>
                <a:ext uri="{FF2B5EF4-FFF2-40B4-BE49-F238E27FC236}">
                  <a16:creationId xmlns:a16="http://schemas.microsoft.com/office/drawing/2014/main" id="{14A4592D-2355-972C-D5E0-42A4F41277C2}"/>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8A293-226A-094A-2412-00746B7D60DB}"/>
                </a:ext>
              </a:extLst>
            </p:cNvPr>
            <p:cNvSpPr txBox="1"/>
            <p:nvPr/>
          </p:nvSpPr>
          <p:spPr>
            <a:xfrm>
              <a:off x="174878" y="1486851"/>
              <a:ext cx="6207184"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dirty="0">
                  <a:solidFill>
                    <a:srgbClr val="003865"/>
                  </a:solidFill>
                  <a:latin typeface="+mj-lt"/>
                </a:rPr>
                <a:t>The Compare feature is found within the tool bar on the homepage, and as you browse the platform. </a:t>
              </a:r>
              <a:endParaRPr kumimoji="0" lang="en-US" b="0" i="0" u="none" strike="noStrike" kern="1200" cap="none" spc="0" normalizeH="0" baseline="0" noProof="0" dirty="0">
                <a:ln>
                  <a:noFill/>
                </a:ln>
                <a:solidFill>
                  <a:srgbClr val="003865"/>
                </a:solidFill>
                <a:effectLst/>
                <a:uLnTx/>
                <a:uFillTx/>
                <a:latin typeface="+mj-lt"/>
                <a:ea typeface="+mn-ea"/>
                <a:cs typeface="+mn-cs"/>
              </a:endParaRPr>
            </a:p>
          </p:txBody>
        </p:sp>
      </p:grpSp>
      <p:grpSp>
        <p:nvGrpSpPr>
          <p:cNvPr id="11" name="Group 10">
            <a:extLst>
              <a:ext uri="{FF2B5EF4-FFF2-40B4-BE49-F238E27FC236}">
                <a16:creationId xmlns:a16="http://schemas.microsoft.com/office/drawing/2014/main" id="{4A10FD08-3D99-2DB8-B31E-97065CF3D539}"/>
              </a:ext>
            </a:extLst>
          </p:cNvPr>
          <p:cNvGrpSpPr/>
          <p:nvPr/>
        </p:nvGrpSpPr>
        <p:grpSpPr>
          <a:xfrm>
            <a:off x="6382062" y="1121637"/>
            <a:ext cx="5442186" cy="4825368"/>
            <a:chOff x="6382062" y="1121637"/>
            <a:chExt cx="5442186" cy="4825368"/>
          </a:xfrm>
        </p:grpSpPr>
        <p:pic>
          <p:nvPicPr>
            <p:cNvPr id="6" name="Picture 5" descr="A screenshot of a website&#10;&#10;Description automatically generated">
              <a:extLst>
                <a:ext uri="{FF2B5EF4-FFF2-40B4-BE49-F238E27FC236}">
                  <a16:creationId xmlns:a16="http://schemas.microsoft.com/office/drawing/2014/main" id="{FAC641EA-37F9-A6E0-7786-E671F11FF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2" y="1121637"/>
              <a:ext cx="5442186" cy="4825368"/>
            </a:xfrm>
            <a:prstGeom prst="rect">
              <a:avLst/>
            </a:prstGeom>
            <a:ln w="12700">
              <a:solidFill>
                <a:schemeClr val="bg2">
                  <a:lumMod val="75000"/>
                </a:schemeClr>
              </a:solidFill>
            </a:ln>
          </p:spPr>
        </p:pic>
        <p:pic>
          <p:nvPicPr>
            <p:cNvPr id="10" name="Picture 9">
              <a:extLst>
                <a:ext uri="{FF2B5EF4-FFF2-40B4-BE49-F238E27FC236}">
                  <a16:creationId xmlns:a16="http://schemas.microsoft.com/office/drawing/2014/main" id="{0CE24FD2-B112-54E0-0036-D04CBC159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187" y="1306303"/>
              <a:ext cx="561975" cy="419100"/>
            </a:xfrm>
            <a:prstGeom prst="rect">
              <a:avLst/>
            </a:prstGeom>
            <a:ln w="22225">
              <a:solidFill>
                <a:schemeClr val="accent6"/>
              </a:solidFill>
            </a:ln>
          </p:spPr>
        </p:pic>
      </p:grpSp>
    </p:spTree>
    <p:extLst>
      <p:ext uri="{BB962C8B-B14F-4D97-AF65-F5344CB8AC3E}">
        <p14:creationId xmlns:p14="http://schemas.microsoft.com/office/powerpoint/2010/main" val="289614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COMPARISON CHARTS</a:t>
            </a:r>
          </a:p>
        </p:txBody>
      </p:sp>
      <p:grpSp>
        <p:nvGrpSpPr>
          <p:cNvPr id="2" name="Group 1">
            <a:extLst>
              <a:ext uri="{FF2B5EF4-FFF2-40B4-BE49-F238E27FC236}">
                <a16:creationId xmlns:a16="http://schemas.microsoft.com/office/drawing/2014/main" id="{5A8CACCB-6714-55B2-DFCF-6E4F7E5762B7}"/>
              </a:ext>
            </a:extLst>
          </p:cNvPr>
          <p:cNvGrpSpPr/>
          <p:nvPr/>
        </p:nvGrpSpPr>
        <p:grpSpPr>
          <a:xfrm>
            <a:off x="174878" y="1121637"/>
            <a:ext cx="6207184" cy="1148046"/>
            <a:chOff x="174878" y="985136"/>
            <a:chExt cx="6207184" cy="1148046"/>
          </a:xfrm>
        </p:grpSpPr>
        <p:sp>
          <p:nvSpPr>
            <p:cNvPr id="5" name="TextBox 4">
              <a:extLst>
                <a:ext uri="{FF2B5EF4-FFF2-40B4-BE49-F238E27FC236}">
                  <a16:creationId xmlns:a16="http://schemas.microsoft.com/office/drawing/2014/main" id="{46F0F374-505C-EB58-6B4B-05ED317C870D}"/>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Access Via the Tool Bar</a:t>
              </a:r>
            </a:p>
          </p:txBody>
        </p:sp>
        <p:cxnSp>
          <p:nvCxnSpPr>
            <p:cNvPr id="7" name="Straight Connector 6">
              <a:extLst>
                <a:ext uri="{FF2B5EF4-FFF2-40B4-BE49-F238E27FC236}">
                  <a16:creationId xmlns:a16="http://schemas.microsoft.com/office/drawing/2014/main" id="{14A4592D-2355-972C-D5E0-42A4F41277C2}"/>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8A293-226A-094A-2412-00746B7D60DB}"/>
                </a:ext>
              </a:extLst>
            </p:cNvPr>
            <p:cNvSpPr txBox="1"/>
            <p:nvPr/>
          </p:nvSpPr>
          <p:spPr>
            <a:xfrm>
              <a:off x="174878" y="1486851"/>
              <a:ext cx="6207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The Compare feature is found within the tool bar on the homepage, and as you browse the platform. </a:t>
              </a:r>
            </a:p>
          </p:txBody>
        </p:sp>
      </p:grpSp>
      <p:grpSp>
        <p:nvGrpSpPr>
          <p:cNvPr id="9" name="Group 8">
            <a:extLst>
              <a:ext uri="{FF2B5EF4-FFF2-40B4-BE49-F238E27FC236}">
                <a16:creationId xmlns:a16="http://schemas.microsoft.com/office/drawing/2014/main" id="{58CC41B1-EB2F-B2F2-E330-EED2B45F3BF9}"/>
              </a:ext>
            </a:extLst>
          </p:cNvPr>
          <p:cNvGrpSpPr/>
          <p:nvPr/>
        </p:nvGrpSpPr>
        <p:grpSpPr>
          <a:xfrm>
            <a:off x="174878" y="2736557"/>
            <a:ext cx="6207184" cy="1148046"/>
            <a:chOff x="174878" y="985136"/>
            <a:chExt cx="6207184" cy="1148046"/>
          </a:xfrm>
        </p:grpSpPr>
        <p:sp>
          <p:nvSpPr>
            <p:cNvPr id="12" name="TextBox 11">
              <a:extLst>
                <a:ext uri="{FF2B5EF4-FFF2-40B4-BE49-F238E27FC236}">
                  <a16:creationId xmlns:a16="http://schemas.microsoft.com/office/drawing/2014/main" id="{C2413EF0-88C1-5B75-E544-5118836D39F4}"/>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Choose What to Compare</a:t>
              </a:r>
            </a:p>
          </p:txBody>
        </p:sp>
        <p:cxnSp>
          <p:nvCxnSpPr>
            <p:cNvPr id="13" name="Straight Connector 12">
              <a:extLst>
                <a:ext uri="{FF2B5EF4-FFF2-40B4-BE49-F238E27FC236}">
                  <a16:creationId xmlns:a16="http://schemas.microsoft.com/office/drawing/2014/main" id="{6B347C93-092D-EEC4-4EC6-3528DBD97632}"/>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448AE9-F419-93F0-3E40-0067BCEFD39C}"/>
                </a:ext>
              </a:extLst>
            </p:cNvPr>
            <p:cNvSpPr txBox="1"/>
            <p:nvPr/>
          </p:nvSpPr>
          <p:spPr>
            <a:xfrm>
              <a:off x="174878" y="1486851"/>
              <a:ext cx="6207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Utilizing the options on the left, select Companies, Industries, or Countries/Territories.</a:t>
              </a:r>
            </a:p>
          </p:txBody>
        </p:sp>
      </p:grpSp>
      <p:grpSp>
        <p:nvGrpSpPr>
          <p:cNvPr id="20" name="Group 19">
            <a:extLst>
              <a:ext uri="{FF2B5EF4-FFF2-40B4-BE49-F238E27FC236}">
                <a16:creationId xmlns:a16="http://schemas.microsoft.com/office/drawing/2014/main" id="{CBB64AE4-BFB8-015F-86C5-632A16CFAD5F}"/>
              </a:ext>
            </a:extLst>
          </p:cNvPr>
          <p:cNvGrpSpPr/>
          <p:nvPr/>
        </p:nvGrpSpPr>
        <p:grpSpPr>
          <a:xfrm>
            <a:off x="6382060" y="1092863"/>
            <a:ext cx="5442187" cy="4854142"/>
            <a:chOff x="6382060" y="1092863"/>
            <a:chExt cx="5442187" cy="4854142"/>
          </a:xfrm>
        </p:grpSpPr>
        <p:pic>
          <p:nvPicPr>
            <p:cNvPr id="18" name="Picture 17" descr="A screenshot of a computer&#10;&#10;Description automatically generated">
              <a:extLst>
                <a:ext uri="{FF2B5EF4-FFF2-40B4-BE49-F238E27FC236}">
                  <a16:creationId xmlns:a16="http://schemas.microsoft.com/office/drawing/2014/main" id="{88733F3F-D8AB-35D0-0189-CEC208CDE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0" y="1092863"/>
              <a:ext cx="5442187" cy="4854142"/>
            </a:xfrm>
            <a:prstGeom prst="rect">
              <a:avLst/>
            </a:prstGeom>
            <a:ln w="12700">
              <a:solidFill>
                <a:schemeClr val="bg2">
                  <a:lumMod val="75000"/>
                </a:schemeClr>
              </a:solidFill>
            </a:ln>
          </p:spPr>
        </p:pic>
        <p:sp>
          <p:nvSpPr>
            <p:cNvPr id="19" name="Rectangle 18">
              <a:extLst>
                <a:ext uri="{FF2B5EF4-FFF2-40B4-BE49-F238E27FC236}">
                  <a16:creationId xmlns:a16="http://schemas.microsoft.com/office/drawing/2014/main" id="{07DC1E98-AA8B-67DD-7116-6A16AF71A4B4}"/>
                </a:ext>
              </a:extLst>
            </p:cNvPr>
            <p:cNvSpPr/>
            <p:nvPr/>
          </p:nvSpPr>
          <p:spPr>
            <a:xfrm>
              <a:off x="6382060" y="1623352"/>
              <a:ext cx="1885640" cy="1893388"/>
            </a:xfrm>
            <a:prstGeom prst="rect">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43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D16F6CFD-AEE1-AF11-0BE6-845D8C9E0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60" y="1092264"/>
            <a:ext cx="5442187" cy="4854741"/>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 </a:t>
            </a:r>
            <a:r>
              <a:rPr lang="en-US" sz="2800" dirty="0">
                <a:solidFill>
                  <a:schemeClr val="accent3"/>
                </a:solidFill>
              </a:rPr>
              <a:t>COMPARISON CHARTS</a:t>
            </a:r>
          </a:p>
        </p:txBody>
      </p:sp>
      <p:grpSp>
        <p:nvGrpSpPr>
          <p:cNvPr id="2" name="Group 1">
            <a:extLst>
              <a:ext uri="{FF2B5EF4-FFF2-40B4-BE49-F238E27FC236}">
                <a16:creationId xmlns:a16="http://schemas.microsoft.com/office/drawing/2014/main" id="{5A8CACCB-6714-55B2-DFCF-6E4F7E5762B7}"/>
              </a:ext>
            </a:extLst>
          </p:cNvPr>
          <p:cNvGrpSpPr/>
          <p:nvPr/>
        </p:nvGrpSpPr>
        <p:grpSpPr>
          <a:xfrm>
            <a:off x="174878" y="1121637"/>
            <a:ext cx="6207184" cy="1148046"/>
            <a:chOff x="174878" y="985136"/>
            <a:chExt cx="6207184" cy="1148046"/>
          </a:xfrm>
        </p:grpSpPr>
        <p:sp>
          <p:nvSpPr>
            <p:cNvPr id="5" name="TextBox 4">
              <a:extLst>
                <a:ext uri="{FF2B5EF4-FFF2-40B4-BE49-F238E27FC236}">
                  <a16:creationId xmlns:a16="http://schemas.microsoft.com/office/drawing/2014/main" id="{46F0F374-505C-EB58-6B4B-05ED317C870D}"/>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Access Via the Tool Bar</a:t>
              </a:r>
            </a:p>
          </p:txBody>
        </p:sp>
        <p:cxnSp>
          <p:nvCxnSpPr>
            <p:cNvPr id="7" name="Straight Connector 6">
              <a:extLst>
                <a:ext uri="{FF2B5EF4-FFF2-40B4-BE49-F238E27FC236}">
                  <a16:creationId xmlns:a16="http://schemas.microsoft.com/office/drawing/2014/main" id="{14A4592D-2355-972C-D5E0-42A4F41277C2}"/>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8A293-226A-094A-2412-00746B7D60DB}"/>
                </a:ext>
              </a:extLst>
            </p:cNvPr>
            <p:cNvSpPr txBox="1"/>
            <p:nvPr/>
          </p:nvSpPr>
          <p:spPr>
            <a:xfrm>
              <a:off x="174878" y="1486851"/>
              <a:ext cx="6207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The Compare feature is found within the tool bar on the homepage, and as you browse the platform. </a:t>
              </a:r>
            </a:p>
          </p:txBody>
        </p:sp>
      </p:grpSp>
      <p:grpSp>
        <p:nvGrpSpPr>
          <p:cNvPr id="9" name="Group 8">
            <a:extLst>
              <a:ext uri="{FF2B5EF4-FFF2-40B4-BE49-F238E27FC236}">
                <a16:creationId xmlns:a16="http://schemas.microsoft.com/office/drawing/2014/main" id="{58CC41B1-EB2F-B2F2-E330-EED2B45F3BF9}"/>
              </a:ext>
            </a:extLst>
          </p:cNvPr>
          <p:cNvGrpSpPr/>
          <p:nvPr/>
        </p:nvGrpSpPr>
        <p:grpSpPr>
          <a:xfrm>
            <a:off x="174878" y="2692824"/>
            <a:ext cx="6207184" cy="1148046"/>
            <a:chOff x="174878" y="985136"/>
            <a:chExt cx="6207184" cy="1148046"/>
          </a:xfrm>
        </p:grpSpPr>
        <p:sp>
          <p:nvSpPr>
            <p:cNvPr id="12" name="TextBox 11">
              <a:extLst>
                <a:ext uri="{FF2B5EF4-FFF2-40B4-BE49-F238E27FC236}">
                  <a16:creationId xmlns:a16="http://schemas.microsoft.com/office/drawing/2014/main" id="{C2413EF0-88C1-5B75-E544-5118836D39F4}"/>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Choose What to Compare</a:t>
              </a:r>
            </a:p>
          </p:txBody>
        </p:sp>
        <p:cxnSp>
          <p:nvCxnSpPr>
            <p:cNvPr id="13" name="Straight Connector 12">
              <a:extLst>
                <a:ext uri="{FF2B5EF4-FFF2-40B4-BE49-F238E27FC236}">
                  <a16:creationId xmlns:a16="http://schemas.microsoft.com/office/drawing/2014/main" id="{6B347C93-092D-EEC4-4EC6-3528DBD97632}"/>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448AE9-F419-93F0-3E40-0067BCEFD39C}"/>
                </a:ext>
              </a:extLst>
            </p:cNvPr>
            <p:cNvSpPr txBox="1"/>
            <p:nvPr/>
          </p:nvSpPr>
          <p:spPr>
            <a:xfrm>
              <a:off x="174878" y="1486851"/>
              <a:ext cx="6207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Utilizing the options on the left, select Companies, Industries, or Countries/Territories.</a:t>
              </a:r>
            </a:p>
          </p:txBody>
        </p:sp>
      </p:grpSp>
      <p:grpSp>
        <p:nvGrpSpPr>
          <p:cNvPr id="6" name="Group 5">
            <a:extLst>
              <a:ext uri="{FF2B5EF4-FFF2-40B4-BE49-F238E27FC236}">
                <a16:creationId xmlns:a16="http://schemas.microsoft.com/office/drawing/2014/main" id="{18769187-FE3A-11C2-8C77-979380074227}"/>
              </a:ext>
            </a:extLst>
          </p:cNvPr>
          <p:cNvGrpSpPr/>
          <p:nvPr/>
        </p:nvGrpSpPr>
        <p:grpSpPr>
          <a:xfrm>
            <a:off x="174878" y="4264011"/>
            <a:ext cx="6207184" cy="1702044"/>
            <a:chOff x="174878" y="985136"/>
            <a:chExt cx="6207184" cy="1702044"/>
          </a:xfrm>
        </p:grpSpPr>
        <p:sp>
          <p:nvSpPr>
            <p:cNvPr id="10" name="TextBox 9">
              <a:extLst>
                <a:ext uri="{FF2B5EF4-FFF2-40B4-BE49-F238E27FC236}">
                  <a16:creationId xmlns:a16="http://schemas.microsoft.com/office/drawing/2014/main" id="{4B1B1F57-2CC3-00BE-FAA1-33E44A8B3DA0}"/>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865"/>
                  </a:solidFill>
                  <a:latin typeface="Open Sans"/>
                </a:rPr>
                <a:t>View Results</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11" name="Straight Connector 10">
              <a:extLst>
                <a:ext uri="{FF2B5EF4-FFF2-40B4-BE49-F238E27FC236}">
                  <a16:creationId xmlns:a16="http://schemas.microsoft.com/office/drawing/2014/main" id="{FF8C6AD4-E7FA-8043-E3D1-755646C600C0}"/>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EEF28E-43DB-60AA-67EE-ED5129FB14A5}"/>
                </a:ext>
              </a:extLst>
            </p:cNvPr>
            <p:cNvSpPr txBox="1"/>
            <p:nvPr/>
          </p:nvSpPr>
          <p:spPr>
            <a:xfrm>
              <a:off x="174878" y="1486851"/>
              <a:ext cx="62071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Once you choose the entities you want to compare, select a metric. Your graph will automatically populate. You can toggle between Chart and Table views utilizing the options in the left toolbar. </a:t>
              </a:r>
            </a:p>
          </p:txBody>
        </p:sp>
      </p:grpSp>
    </p:spTree>
    <p:extLst>
      <p:ext uri="{BB962C8B-B14F-4D97-AF65-F5344CB8AC3E}">
        <p14:creationId xmlns:p14="http://schemas.microsoft.com/office/powerpoint/2010/main" val="277161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8EC9989-3867-0E41-3E6D-D5CB5B34316D}"/>
              </a:ext>
            </a:extLst>
          </p:cNvPr>
          <p:cNvGrpSpPr/>
          <p:nvPr/>
        </p:nvGrpSpPr>
        <p:grpSpPr>
          <a:xfrm>
            <a:off x="2800136" y="241845"/>
            <a:ext cx="4495800" cy="3991295"/>
            <a:chOff x="2800136" y="241845"/>
            <a:chExt cx="4495800" cy="3991295"/>
          </a:xfrm>
        </p:grpSpPr>
        <p:sp>
          <p:nvSpPr>
            <p:cNvPr id="2" name="Oval Callout 8">
              <a:extLst>
                <a:ext uri="{FF2B5EF4-FFF2-40B4-BE49-F238E27FC236}">
                  <a16:creationId xmlns:a16="http://schemas.microsoft.com/office/drawing/2014/main" id="{C78484DB-33E4-0CA0-76FF-6350DCEA734C}"/>
                </a:ext>
              </a:extLst>
            </p:cNvPr>
            <p:cNvSpPr/>
            <p:nvPr/>
          </p:nvSpPr>
          <p:spPr>
            <a:xfrm>
              <a:off x="2800136" y="241845"/>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0">
              <a:extLst>
                <a:ext uri="{FF2B5EF4-FFF2-40B4-BE49-F238E27FC236}">
                  <a16:creationId xmlns:a16="http://schemas.microsoft.com/office/drawing/2014/main" id="{0CB727F6-D5A5-4158-57A4-435395EFD697}"/>
                </a:ext>
              </a:extLst>
            </p:cNvPr>
            <p:cNvSpPr txBox="1"/>
            <p:nvPr/>
          </p:nvSpPr>
          <p:spPr>
            <a:xfrm>
              <a:off x="4208572" y="447488"/>
              <a:ext cx="1676400"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0" b="1" i="0" u="none" strike="noStrike" kern="1200" cap="none" spc="0" normalizeH="0" baseline="0" noProof="0" dirty="0">
                  <a:ln>
                    <a:noFill/>
                  </a:ln>
                  <a:solidFill>
                    <a:srgbClr val="FFFFFF"/>
                  </a:solidFill>
                  <a:effectLst/>
                  <a:uLnTx/>
                  <a:uFillTx/>
                  <a:latin typeface="Open Sans"/>
                  <a:ea typeface="+mn-ea"/>
                  <a:cs typeface="Arial" panose="020B0604020202020204" pitchFamily="34" charset="0"/>
                </a:rPr>
                <a:t>?</a:t>
              </a:r>
            </a:p>
          </p:txBody>
        </p:sp>
      </p:grpSp>
      <p:grpSp>
        <p:nvGrpSpPr>
          <p:cNvPr id="8" name="Group 7">
            <a:extLst>
              <a:ext uri="{FF2B5EF4-FFF2-40B4-BE49-F238E27FC236}">
                <a16:creationId xmlns:a16="http://schemas.microsoft.com/office/drawing/2014/main" id="{A6A9EB96-A91F-5478-22A4-3F3885AD0E3C}"/>
              </a:ext>
            </a:extLst>
          </p:cNvPr>
          <p:cNvGrpSpPr/>
          <p:nvPr/>
        </p:nvGrpSpPr>
        <p:grpSpPr>
          <a:xfrm>
            <a:off x="6363118" y="2108745"/>
            <a:ext cx="3276600" cy="2667000"/>
            <a:chOff x="7245850" y="2393451"/>
            <a:chExt cx="3276600" cy="2667000"/>
          </a:xfrm>
        </p:grpSpPr>
        <p:sp>
          <p:nvSpPr>
            <p:cNvPr id="3" name="Oval Callout 9">
              <a:extLst>
                <a:ext uri="{FF2B5EF4-FFF2-40B4-BE49-F238E27FC236}">
                  <a16:creationId xmlns:a16="http://schemas.microsoft.com/office/drawing/2014/main" id="{99F647E9-6B79-3837-3532-03EF00873CB7}"/>
                </a:ext>
              </a:extLst>
            </p:cNvPr>
            <p:cNvSpPr/>
            <p:nvPr/>
          </p:nvSpPr>
          <p:spPr>
            <a:xfrm flipH="1">
              <a:off x="7245850" y="239345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11">
              <a:extLst>
                <a:ext uri="{FF2B5EF4-FFF2-40B4-BE49-F238E27FC236}">
                  <a16:creationId xmlns:a16="http://schemas.microsoft.com/office/drawing/2014/main" id="{239E1F7B-6DFC-818C-DD09-707BE30307A1}"/>
                </a:ext>
              </a:extLst>
            </p:cNvPr>
            <p:cNvSpPr txBox="1"/>
            <p:nvPr/>
          </p:nvSpPr>
          <p:spPr>
            <a:xfrm>
              <a:off x="7866172" y="2699238"/>
              <a:ext cx="16764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FFFF"/>
                  </a:solidFill>
                  <a:effectLst/>
                  <a:uLnTx/>
                  <a:uFillTx/>
                  <a:latin typeface="Open Sans"/>
                  <a:ea typeface="+mn-ea"/>
                  <a:cs typeface="Arial" panose="020B0604020202020204" pitchFamily="34" charset="0"/>
                </a:rPr>
                <a:t>…</a:t>
              </a:r>
            </a:p>
          </p:txBody>
        </p:sp>
      </p:grpSp>
    </p:spTree>
    <p:extLst>
      <p:ext uri="{BB962C8B-B14F-4D97-AF65-F5344CB8AC3E}">
        <p14:creationId xmlns:p14="http://schemas.microsoft.com/office/powerpoint/2010/main" val="299778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a:t>
            </a:r>
          </a:p>
        </p:txBody>
      </p:sp>
      <p:pic>
        <p:nvPicPr>
          <p:cNvPr id="7" name="Picture 6" descr="A screenshot of a website&#10;&#10;Description automatically generated">
            <a:extLst>
              <a:ext uri="{FF2B5EF4-FFF2-40B4-BE49-F238E27FC236}">
                <a16:creationId xmlns:a16="http://schemas.microsoft.com/office/drawing/2014/main" id="{E1DDA323-BB05-0D3D-886E-A4F80CE112C4}"/>
              </a:ext>
            </a:extLst>
          </p:cNvPr>
          <p:cNvPicPr>
            <a:picLocks noChangeAspect="1"/>
          </p:cNvPicPr>
          <p:nvPr/>
        </p:nvPicPr>
        <p:blipFill rotWithShape="1">
          <a:blip r:embed="rId3">
            <a:extLst>
              <a:ext uri="{28A0092B-C50C-407E-A947-70E740481C1C}">
                <a14:useLocalDpi xmlns:a14="http://schemas.microsoft.com/office/drawing/2010/main" val="0"/>
              </a:ext>
            </a:extLst>
          </a:blip>
          <a:srcRect b="10950"/>
          <a:stretch/>
        </p:blipFill>
        <p:spPr>
          <a:xfrm>
            <a:off x="6696075" y="994661"/>
            <a:ext cx="4772153" cy="5031736"/>
          </a:xfrm>
          <a:prstGeom prst="rect">
            <a:avLst/>
          </a:prstGeom>
          <a:ln w="12700">
            <a:solidFill>
              <a:schemeClr val="bg2">
                <a:lumMod val="75000"/>
              </a:schemeClr>
            </a:solidFill>
          </a:ln>
        </p:spPr>
      </p:pic>
      <p:grpSp>
        <p:nvGrpSpPr>
          <p:cNvPr id="14" name="Group 13">
            <a:extLst>
              <a:ext uri="{FF2B5EF4-FFF2-40B4-BE49-F238E27FC236}">
                <a16:creationId xmlns:a16="http://schemas.microsoft.com/office/drawing/2014/main" id="{25C64DBC-CD80-B708-08CA-C33CC8368E5B}"/>
              </a:ext>
            </a:extLst>
          </p:cNvPr>
          <p:cNvGrpSpPr/>
          <p:nvPr/>
        </p:nvGrpSpPr>
        <p:grpSpPr>
          <a:xfrm>
            <a:off x="174878" y="842823"/>
            <a:ext cx="6207184" cy="1702044"/>
            <a:chOff x="174878" y="985136"/>
            <a:chExt cx="6207184" cy="1702044"/>
          </a:xfrm>
        </p:grpSpPr>
        <p:sp>
          <p:nvSpPr>
            <p:cNvPr id="8" name="TextBox 7">
              <a:extLst>
                <a:ext uri="{FF2B5EF4-FFF2-40B4-BE49-F238E27FC236}">
                  <a16:creationId xmlns:a16="http://schemas.microsoft.com/office/drawing/2014/main" id="{04A03D36-C07A-51B2-EB28-045EEE3AB5DC}"/>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Company, Industry, and Country Information</a:t>
              </a:r>
            </a:p>
          </p:txBody>
        </p:sp>
        <p:cxnSp>
          <p:nvCxnSpPr>
            <p:cNvPr id="10" name="Straight Connector 9">
              <a:extLst>
                <a:ext uri="{FF2B5EF4-FFF2-40B4-BE49-F238E27FC236}">
                  <a16:creationId xmlns:a16="http://schemas.microsoft.com/office/drawing/2014/main" id="{0969E9ED-4D46-345B-21E6-3A9F3467D7FA}"/>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0E970B2-A80A-EB39-6972-A98A15A2DF2D}"/>
                </a:ext>
              </a:extLst>
            </p:cNvPr>
            <p:cNvSpPr txBox="1"/>
            <p:nvPr/>
          </p:nvSpPr>
          <p:spPr>
            <a:xfrm>
              <a:off x="174878" y="1486851"/>
              <a:ext cx="6207184"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426,000+ detailed company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Millions of investments and brokerage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Thousands of interactive Reuters financial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2,000+ SWOT Reports </a:t>
              </a:r>
            </a:p>
          </p:txBody>
        </p:sp>
      </p:grpSp>
      <p:grpSp>
        <p:nvGrpSpPr>
          <p:cNvPr id="15" name="Group 14">
            <a:extLst>
              <a:ext uri="{FF2B5EF4-FFF2-40B4-BE49-F238E27FC236}">
                <a16:creationId xmlns:a16="http://schemas.microsoft.com/office/drawing/2014/main" id="{5015EC5A-A65F-5AD9-2439-8A029FC01C1F}"/>
              </a:ext>
            </a:extLst>
          </p:cNvPr>
          <p:cNvGrpSpPr/>
          <p:nvPr/>
        </p:nvGrpSpPr>
        <p:grpSpPr>
          <a:xfrm>
            <a:off x="174878" y="4285423"/>
            <a:ext cx="6207184" cy="1979043"/>
            <a:chOff x="174878" y="985136"/>
            <a:chExt cx="6207184" cy="1979043"/>
          </a:xfrm>
        </p:grpSpPr>
        <p:sp>
          <p:nvSpPr>
            <p:cNvPr id="16" name="TextBox 15">
              <a:extLst>
                <a:ext uri="{FF2B5EF4-FFF2-40B4-BE49-F238E27FC236}">
                  <a16:creationId xmlns:a16="http://schemas.microsoft.com/office/drawing/2014/main" id="{9D4461C2-0441-4784-1E5A-2F54CC244187}"/>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Comparison Charts</a:t>
              </a:r>
            </a:p>
          </p:txBody>
        </p:sp>
        <p:cxnSp>
          <p:nvCxnSpPr>
            <p:cNvPr id="17" name="Straight Connector 16">
              <a:extLst>
                <a:ext uri="{FF2B5EF4-FFF2-40B4-BE49-F238E27FC236}">
                  <a16:creationId xmlns:a16="http://schemas.microsoft.com/office/drawing/2014/main" id="{3C456A17-83CF-7E6D-20D7-ECB5D5873536}"/>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7E948E-E48F-B534-F842-78EEB9F9FE30}"/>
                </a:ext>
              </a:extLst>
            </p:cNvPr>
            <p:cNvSpPr txBox="1"/>
            <p:nvPr/>
          </p:nvSpPr>
          <p:spPr>
            <a:xfrm>
              <a:off x="174878" y="1486851"/>
              <a:ext cx="620718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Compare companies, industries, countries, or key metrics like revenue, employee number, and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Customize and send charts to Google/Microsoft drives, email, or download to your computer</a:t>
              </a:r>
            </a:p>
          </p:txBody>
        </p:sp>
      </p:grpSp>
      <p:grpSp>
        <p:nvGrpSpPr>
          <p:cNvPr id="19" name="Group 18">
            <a:extLst>
              <a:ext uri="{FF2B5EF4-FFF2-40B4-BE49-F238E27FC236}">
                <a16:creationId xmlns:a16="http://schemas.microsoft.com/office/drawing/2014/main" id="{D9193B8D-E663-71BC-9DE3-FED7D963398E}"/>
              </a:ext>
            </a:extLst>
          </p:cNvPr>
          <p:cNvGrpSpPr/>
          <p:nvPr/>
        </p:nvGrpSpPr>
        <p:grpSpPr>
          <a:xfrm>
            <a:off x="174878" y="2584600"/>
            <a:ext cx="6030972" cy="1702044"/>
            <a:chOff x="174878" y="985136"/>
            <a:chExt cx="6030972" cy="1702044"/>
          </a:xfrm>
        </p:grpSpPr>
        <p:sp>
          <p:nvSpPr>
            <p:cNvPr id="20" name="TextBox 19">
              <a:extLst>
                <a:ext uri="{FF2B5EF4-FFF2-40B4-BE49-F238E27FC236}">
                  <a16:creationId xmlns:a16="http://schemas.microsoft.com/office/drawing/2014/main" id="{21BA8008-F51D-58A4-D6F0-C079CACED7AF}"/>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Business and Industry Publications</a:t>
              </a:r>
            </a:p>
          </p:txBody>
        </p:sp>
        <p:cxnSp>
          <p:nvCxnSpPr>
            <p:cNvPr id="21" name="Straight Connector 20">
              <a:extLst>
                <a:ext uri="{FF2B5EF4-FFF2-40B4-BE49-F238E27FC236}">
                  <a16:creationId xmlns:a16="http://schemas.microsoft.com/office/drawing/2014/main" id="{572CCEE5-BEEE-CFFD-B176-F45295264685}"/>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71D245-9D3E-B413-F493-2F52F23CB0DE}"/>
                </a:ext>
              </a:extLst>
            </p:cNvPr>
            <p:cNvSpPr txBox="1"/>
            <p:nvPr/>
          </p:nvSpPr>
          <p:spPr>
            <a:xfrm>
              <a:off x="174878" y="1486851"/>
              <a:ext cx="603097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16,000 periodicals including journals, trade, and news titles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Key titles include The New York Times, The Financial Times, and The Economist</a:t>
              </a:r>
            </a:p>
          </p:txBody>
        </p:sp>
      </p:grpSp>
    </p:spTree>
    <p:extLst>
      <p:ext uri="{BB962C8B-B14F-4D97-AF65-F5344CB8AC3E}">
        <p14:creationId xmlns:p14="http://schemas.microsoft.com/office/powerpoint/2010/main" val="415369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B7A1FF8-6BA9-E246-F04B-FA98E6D41151}"/>
              </a:ext>
            </a:extLst>
          </p:cNvPr>
          <p:cNvSpPr>
            <a:spLocks noGrp="1"/>
          </p:cNvSpPr>
          <p:nvPr>
            <p:ph type="body" sz="quarter" idx="14"/>
          </p:nvPr>
        </p:nvSpPr>
        <p:spPr>
          <a:xfrm>
            <a:off x="221353" y="945331"/>
            <a:ext cx="10818250" cy="396771"/>
          </a:xfrm>
        </p:spPr>
        <p:txBody>
          <a:bodyPr>
            <a:normAutofit/>
          </a:bodyPr>
          <a:lstStyle/>
          <a:p>
            <a:r>
              <a:rPr lang="en-US" sz="2000" dirty="0"/>
              <a:t>SUPPORT FOR A VARIETY OF PATRONS</a:t>
            </a:r>
          </a:p>
        </p:txBody>
      </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a:t>
            </a:r>
          </a:p>
        </p:txBody>
      </p:sp>
      <p:grpSp>
        <p:nvGrpSpPr>
          <p:cNvPr id="29" name="Group 28">
            <a:extLst>
              <a:ext uri="{FF2B5EF4-FFF2-40B4-BE49-F238E27FC236}">
                <a16:creationId xmlns:a16="http://schemas.microsoft.com/office/drawing/2014/main" id="{9BBF5C82-CBB5-B19E-3FC4-B91B0BC44CD7}"/>
              </a:ext>
            </a:extLst>
          </p:cNvPr>
          <p:cNvGrpSpPr/>
          <p:nvPr/>
        </p:nvGrpSpPr>
        <p:grpSpPr>
          <a:xfrm>
            <a:off x="221353" y="1458566"/>
            <a:ext cx="3508427" cy="4496457"/>
            <a:chOff x="221353" y="1458566"/>
            <a:chExt cx="3508427" cy="4496457"/>
          </a:xfrm>
        </p:grpSpPr>
        <p:sp>
          <p:nvSpPr>
            <p:cNvPr id="15" name="TextBox 14">
              <a:extLst>
                <a:ext uri="{FF2B5EF4-FFF2-40B4-BE49-F238E27FC236}">
                  <a16:creationId xmlns:a16="http://schemas.microsoft.com/office/drawing/2014/main" id="{03F136C5-5CB2-2BCB-F3A1-AA4DA7B04439}"/>
                </a:ext>
              </a:extLst>
            </p:cNvPr>
            <p:cNvSpPr txBox="1"/>
            <p:nvPr/>
          </p:nvSpPr>
          <p:spPr>
            <a:xfrm>
              <a:off x="221353" y="4016030"/>
              <a:ext cx="3508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5CA"/>
                  </a:solidFill>
                  <a:effectLst/>
                  <a:uLnTx/>
                  <a:uFillTx/>
                  <a:latin typeface="Open Sans"/>
                  <a:ea typeface="+mn-ea"/>
                  <a:cs typeface="+mn-cs"/>
                </a:rPr>
                <a:t>Small Business Owners</a:t>
              </a:r>
            </a:p>
          </p:txBody>
        </p:sp>
        <p:pic>
          <p:nvPicPr>
            <p:cNvPr id="25" name="Picture 24" descr="A group of people standing around a counter&#10;&#10;Description automatically generated">
              <a:extLst>
                <a:ext uri="{FF2B5EF4-FFF2-40B4-BE49-F238E27FC236}">
                  <a16:creationId xmlns:a16="http://schemas.microsoft.com/office/drawing/2014/main" id="{DFD0A565-32D8-9D18-C63F-0DFFD44FD31A}"/>
                </a:ext>
              </a:extLst>
            </p:cNvPr>
            <p:cNvPicPr>
              <a:picLocks noChangeAspect="1"/>
            </p:cNvPicPr>
            <p:nvPr/>
          </p:nvPicPr>
          <p:blipFill rotWithShape="1">
            <a:blip r:embed="rId3">
              <a:extLst>
                <a:ext uri="{28A0092B-C50C-407E-A947-70E740481C1C}">
                  <a14:useLocalDpi xmlns:a14="http://schemas.microsoft.com/office/drawing/2010/main" val="0"/>
                </a:ext>
              </a:extLst>
            </a:blip>
            <a:srcRect l="5927" r="7528"/>
            <a:stretch/>
          </p:blipFill>
          <p:spPr>
            <a:xfrm>
              <a:off x="397579" y="1458566"/>
              <a:ext cx="3080033" cy="2372799"/>
            </a:xfrm>
            <a:prstGeom prst="rect">
              <a:avLst/>
            </a:prstGeom>
            <a:ln w="12700">
              <a:solidFill>
                <a:schemeClr val="bg2">
                  <a:lumMod val="75000"/>
                </a:schemeClr>
              </a:solidFill>
            </a:ln>
          </p:spPr>
        </p:pic>
        <p:sp>
          <p:nvSpPr>
            <p:cNvPr id="26" name="TextBox 25">
              <a:extLst>
                <a:ext uri="{FF2B5EF4-FFF2-40B4-BE49-F238E27FC236}">
                  <a16:creationId xmlns:a16="http://schemas.microsoft.com/office/drawing/2014/main" id="{899CA537-2812-2784-2344-D9E0542DA443}"/>
                </a:ext>
              </a:extLst>
            </p:cNvPr>
            <p:cNvSpPr txBox="1"/>
            <p:nvPr/>
          </p:nvSpPr>
          <p:spPr>
            <a:xfrm>
              <a:off x="397579" y="4477695"/>
              <a:ext cx="308003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Case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Sample SWOT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Trade Journals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Industry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Association Information</a:t>
              </a:r>
            </a:p>
          </p:txBody>
        </p:sp>
      </p:grpSp>
      <p:grpSp>
        <p:nvGrpSpPr>
          <p:cNvPr id="30" name="Group 29">
            <a:extLst>
              <a:ext uri="{FF2B5EF4-FFF2-40B4-BE49-F238E27FC236}">
                <a16:creationId xmlns:a16="http://schemas.microsoft.com/office/drawing/2014/main" id="{C58C4D34-4C53-3E15-3185-7F1E92499E31}"/>
              </a:ext>
            </a:extLst>
          </p:cNvPr>
          <p:cNvGrpSpPr/>
          <p:nvPr/>
        </p:nvGrpSpPr>
        <p:grpSpPr>
          <a:xfrm>
            <a:off x="4658414" y="1460235"/>
            <a:ext cx="3080033" cy="4771786"/>
            <a:chOff x="4658414" y="1460235"/>
            <a:chExt cx="3080033" cy="4771786"/>
          </a:xfrm>
        </p:grpSpPr>
        <p:sp>
          <p:nvSpPr>
            <p:cNvPr id="16" name="TextBox 15">
              <a:extLst>
                <a:ext uri="{FF2B5EF4-FFF2-40B4-BE49-F238E27FC236}">
                  <a16:creationId xmlns:a16="http://schemas.microsoft.com/office/drawing/2014/main" id="{779BAE6C-C5B8-7A4A-03EA-99430E4F9EC1}"/>
                </a:ext>
              </a:extLst>
            </p:cNvPr>
            <p:cNvSpPr txBox="1"/>
            <p:nvPr/>
          </p:nvSpPr>
          <p:spPr>
            <a:xfrm>
              <a:off x="4915709" y="4016030"/>
              <a:ext cx="25654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5CA"/>
                  </a:solidFill>
                  <a:effectLst/>
                  <a:uLnTx/>
                  <a:uFillTx/>
                  <a:latin typeface="Open Sans"/>
                  <a:ea typeface="+mn-ea"/>
                  <a:cs typeface="+mn-cs"/>
                </a:rPr>
                <a:t>Businesspeople</a:t>
              </a:r>
              <a:r>
                <a:rPr kumimoji="0" lang="en-US" sz="2400" b="0" i="0" u="none" strike="noStrike" kern="1200" cap="none" spc="0" normalizeH="0" baseline="0" noProof="0" dirty="0">
                  <a:ln>
                    <a:noFill/>
                  </a:ln>
                  <a:solidFill>
                    <a:srgbClr val="003865"/>
                  </a:solidFill>
                  <a:effectLst/>
                  <a:uLnTx/>
                  <a:uFillTx/>
                  <a:latin typeface="Open Sans"/>
                  <a:ea typeface="+mn-ea"/>
                  <a:cs typeface="+mn-cs"/>
                </a:rPr>
                <a:t> </a:t>
              </a:r>
            </a:p>
          </p:txBody>
        </p:sp>
        <p:pic>
          <p:nvPicPr>
            <p:cNvPr id="23" name="Picture 22" descr="A close-up of a person writing on a piece of paper&#10;&#10;Description automatically generated">
              <a:extLst>
                <a:ext uri="{FF2B5EF4-FFF2-40B4-BE49-F238E27FC236}">
                  <a16:creationId xmlns:a16="http://schemas.microsoft.com/office/drawing/2014/main" id="{92C4CC7F-EDC3-2BBE-369C-128D71EC97A5}"/>
                </a:ext>
              </a:extLst>
            </p:cNvPr>
            <p:cNvPicPr>
              <a:picLocks noChangeAspect="1"/>
            </p:cNvPicPr>
            <p:nvPr/>
          </p:nvPicPr>
          <p:blipFill rotWithShape="1">
            <a:blip r:embed="rId4">
              <a:extLst>
                <a:ext uri="{28A0092B-C50C-407E-A947-70E740481C1C}">
                  <a14:useLocalDpi xmlns:a14="http://schemas.microsoft.com/office/drawing/2010/main" val="0"/>
                </a:ext>
              </a:extLst>
            </a:blip>
            <a:srcRect l="5992" r="7377"/>
            <a:stretch/>
          </p:blipFill>
          <p:spPr>
            <a:xfrm>
              <a:off x="4658414" y="1460235"/>
              <a:ext cx="3080033" cy="2372799"/>
            </a:xfrm>
            <a:prstGeom prst="rect">
              <a:avLst/>
            </a:prstGeom>
            <a:ln w="12700">
              <a:solidFill>
                <a:schemeClr val="bg2">
                  <a:lumMod val="75000"/>
                </a:schemeClr>
              </a:solidFill>
            </a:ln>
          </p:spPr>
        </p:pic>
        <p:sp>
          <p:nvSpPr>
            <p:cNvPr id="27" name="TextBox 26">
              <a:extLst>
                <a:ext uri="{FF2B5EF4-FFF2-40B4-BE49-F238E27FC236}">
                  <a16:creationId xmlns:a16="http://schemas.microsoft.com/office/drawing/2014/main" id="{BABC2302-920B-F17F-0343-9A061D89CDC6}"/>
                </a:ext>
              </a:extLst>
            </p:cNvPr>
            <p:cNvSpPr txBox="1"/>
            <p:nvPr/>
          </p:nvSpPr>
          <p:spPr>
            <a:xfrm>
              <a:off x="4658414" y="4477695"/>
              <a:ext cx="308003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Company and Country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Market Share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Industry Publications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Industry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Comparison Charts</a:t>
              </a:r>
            </a:p>
          </p:txBody>
        </p:sp>
      </p:grpSp>
      <p:grpSp>
        <p:nvGrpSpPr>
          <p:cNvPr id="31" name="Group 30">
            <a:extLst>
              <a:ext uri="{FF2B5EF4-FFF2-40B4-BE49-F238E27FC236}">
                <a16:creationId xmlns:a16="http://schemas.microsoft.com/office/drawing/2014/main" id="{F11A08EE-4C23-888C-8D5E-0C9F6C8DC5BF}"/>
              </a:ext>
            </a:extLst>
          </p:cNvPr>
          <p:cNvGrpSpPr/>
          <p:nvPr/>
        </p:nvGrpSpPr>
        <p:grpSpPr>
          <a:xfrm>
            <a:off x="8714389" y="1458566"/>
            <a:ext cx="3364298" cy="4679532"/>
            <a:chOff x="8714389" y="1458566"/>
            <a:chExt cx="3364298" cy="4679532"/>
          </a:xfrm>
        </p:grpSpPr>
        <p:sp>
          <p:nvSpPr>
            <p:cNvPr id="17" name="TextBox 16">
              <a:extLst>
                <a:ext uri="{FF2B5EF4-FFF2-40B4-BE49-F238E27FC236}">
                  <a16:creationId xmlns:a16="http://schemas.microsoft.com/office/drawing/2014/main" id="{A4A53B4B-0AF4-6795-D668-F7C57FDB7956}"/>
                </a:ext>
              </a:extLst>
            </p:cNvPr>
            <p:cNvSpPr txBox="1"/>
            <p:nvPr/>
          </p:nvSpPr>
          <p:spPr>
            <a:xfrm>
              <a:off x="8824709" y="3831365"/>
              <a:ext cx="28593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5CA"/>
                  </a:solidFill>
                  <a:effectLst/>
                  <a:uLnTx/>
                  <a:uFillTx/>
                  <a:latin typeface="Open Sans"/>
                  <a:ea typeface="+mn-ea"/>
                  <a:cs typeface="+mn-cs"/>
                </a:rPr>
                <a:t>Investors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5CA"/>
                  </a:solidFill>
                  <a:effectLst/>
                  <a:uLnTx/>
                  <a:uFillTx/>
                  <a:latin typeface="Open Sans"/>
                  <a:ea typeface="+mn-ea"/>
                  <a:cs typeface="+mn-cs"/>
                </a:rPr>
                <a:t>General Interest</a:t>
              </a:r>
            </a:p>
          </p:txBody>
        </p:sp>
        <p:pic>
          <p:nvPicPr>
            <p:cNvPr id="21" name="Picture 20" descr="A person working on a computer&#10;&#10;Description automatically generated">
              <a:extLst>
                <a:ext uri="{FF2B5EF4-FFF2-40B4-BE49-F238E27FC236}">
                  <a16:creationId xmlns:a16="http://schemas.microsoft.com/office/drawing/2014/main" id="{F67461DB-D0D7-31A0-DD67-4E404329A7F5}"/>
                </a:ext>
              </a:extLst>
            </p:cNvPr>
            <p:cNvPicPr>
              <a:picLocks noChangeAspect="1"/>
            </p:cNvPicPr>
            <p:nvPr/>
          </p:nvPicPr>
          <p:blipFill rotWithShape="1">
            <a:blip r:embed="rId5">
              <a:extLst>
                <a:ext uri="{28A0092B-C50C-407E-A947-70E740481C1C}">
                  <a14:useLocalDpi xmlns:a14="http://schemas.microsoft.com/office/drawing/2010/main" val="0"/>
                </a:ext>
              </a:extLst>
            </a:blip>
            <a:srcRect l="6245" t="51849" r="1"/>
            <a:stretch/>
          </p:blipFill>
          <p:spPr>
            <a:xfrm>
              <a:off x="8714389" y="1458566"/>
              <a:ext cx="3080033" cy="2372799"/>
            </a:xfrm>
            <a:prstGeom prst="rect">
              <a:avLst/>
            </a:prstGeom>
            <a:ln w="12700">
              <a:solidFill>
                <a:schemeClr val="bg2">
                  <a:lumMod val="75000"/>
                </a:schemeClr>
              </a:solidFill>
            </a:ln>
          </p:spPr>
        </p:pic>
        <p:sp>
          <p:nvSpPr>
            <p:cNvPr id="28" name="TextBox 27">
              <a:extLst>
                <a:ext uri="{FF2B5EF4-FFF2-40B4-BE49-F238E27FC236}">
                  <a16:creationId xmlns:a16="http://schemas.microsoft.com/office/drawing/2014/main" id="{24E9E48A-F81B-3C1F-401F-90600A7EA823}"/>
                </a:ext>
              </a:extLst>
            </p:cNvPr>
            <p:cNvSpPr txBox="1"/>
            <p:nvPr/>
          </p:nvSpPr>
          <p:spPr>
            <a:xfrm>
              <a:off x="8998654" y="4660770"/>
              <a:ext cx="308003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Company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Financial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Magazines and News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Investment Reports</a:t>
              </a:r>
              <a:endParaRPr lang="en-US" dirty="0">
                <a:solidFill>
                  <a:srgbClr val="003865"/>
                </a:solidFill>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3865"/>
                  </a:solidFill>
                  <a:effectLst/>
                  <a:uLnTx/>
                  <a:uFillTx/>
                  <a:latin typeface="Open Sans"/>
                  <a:ea typeface="+mn-ea"/>
                  <a:cs typeface="+mn-cs"/>
                </a:rPr>
                <a:t>Acade</a:t>
              </a:r>
              <a:r>
                <a:rPr lang="en-US" dirty="0">
                  <a:solidFill>
                    <a:srgbClr val="003865"/>
                  </a:solidFill>
                  <a:latin typeface="Open Sans"/>
                </a:rPr>
                <a:t>mic Journals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spTree>
    <p:extLst>
      <p:ext uri="{BB962C8B-B14F-4D97-AF65-F5344CB8AC3E}">
        <p14:creationId xmlns:p14="http://schemas.microsoft.com/office/powerpoint/2010/main" val="16623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7809-835B-62DF-003F-2B24C1B8D66F}"/>
              </a:ext>
            </a:extLst>
          </p:cNvPr>
          <p:cNvSpPr>
            <a:spLocks noGrp="1"/>
          </p:cNvSpPr>
          <p:nvPr>
            <p:ph type="title"/>
          </p:nvPr>
        </p:nvSpPr>
        <p:spPr>
          <a:xfrm>
            <a:off x="276523" y="1787276"/>
            <a:ext cx="10675089" cy="1231459"/>
          </a:xfrm>
        </p:spPr>
        <p:txBody>
          <a:bodyPr>
            <a:normAutofit/>
          </a:bodyPr>
          <a:lstStyle/>
          <a:p>
            <a:r>
              <a:rPr lang="en-US" sz="4800" dirty="0"/>
              <a:t>CONTENT DISCOVERY</a:t>
            </a:r>
          </a:p>
        </p:txBody>
      </p:sp>
    </p:spTree>
    <p:extLst>
      <p:ext uri="{BB962C8B-B14F-4D97-AF65-F5344CB8AC3E}">
        <p14:creationId xmlns:p14="http://schemas.microsoft.com/office/powerpoint/2010/main" val="168209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B7A1FF8-6BA9-E246-F04B-FA98E6D41151}"/>
              </a:ext>
            </a:extLst>
          </p:cNvPr>
          <p:cNvSpPr>
            <a:spLocks noGrp="1"/>
          </p:cNvSpPr>
          <p:nvPr>
            <p:ph type="body" sz="quarter" idx="14"/>
          </p:nvPr>
        </p:nvSpPr>
        <p:spPr>
          <a:xfrm>
            <a:off x="221353" y="945331"/>
            <a:ext cx="10818250" cy="396771"/>
          </a:xfrm>
        </p:spPr>
        <p:txBody>
          <a:bodyPr>
            <a:normAutofit/>
          </a:bodyPr>
          <a:lstStyle/>
          <a:p>
            <a:r>
              <a:rPr lang="en-US" sz="2000" dirty="0"/>
              <a:t>PLATFORM ORGANIZATION</a:t>
            </a:r>
          </a:p>
        </p:txBody>
      </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0864724" cy="694944"/>
          </a:xfrm>
        </p:spPr>
        <p:txBody>
          <a:bodyPr>
            <a:normAutofit/>
          </a:bodyPr>
          <a:lstStyle/>
          <a:p>
            <a:r>
              <a:rPr lang="en-US" sz="2800" dirty="0"/>
              <a:t>GALE BUSINESS: INSIGHTS</a:t>
            </a:r>
          </a:p>
        </p:txBody>
      </p:sp>
      <p:pic>
        <p:nvPicPr>
          <p:cNvPr id="5" name="Picture 4" descr="A screenshot of a website&#10;&#10;Description automatically generated">
            <a:extLst>
              <a:ext uri="{FF2B5EF4-FFF2-40B4-BE49-F238E27FC236}">
                <a16:creationId xmlns:a16="http://schemas.microsoft.com/office/drawing/2014/main" id="{2F39CC8F-8477-1A5A-1BB8-3292376F3A7B}"/>
              </a:ext>
            </a:extLst>
          </p:cNvPr>
          <p:cNvPicPr>
            <a:picLocks noChangeAspect="1"/>
          </p:cNvPicPr>
          <p:nvPr/>
        </p:nvPicPr>
        <p:blipFill rotWithShape="1">
          <a:blip r:embed="rId3">
            <a:extLst>
              <a:ext uri="{28A0092B-C50C-407E-A947-70E740481C1C}">
                <a14:useLocalDpi xmlns:a14="http://schemas.microsoft.com/office/drawing/2010/main" val="0"/>
              </a:ext>
            </a:extLst>
          </a:blip>
          <a:srcRect t="5027" r="721" b="10117"/>
          <a:stretch/>
        </p:blipFill>
        <p:spPr>
          <a:xfrm>
            <a:off x="174879" y="1640275"/>
            <a:ext cx="5248275" cy="2077211"/>
          </a:xfrm>
          <a:prstGeom prst="rect">
            <a:avLst/>
          </a:prstGeom>
          <a:ln w="12700">
            <a:solidFill>
              <a:schemeClr val="bg2">
                <a:lumMod val="75000"/>
              </a:schemeClr>
            </a:solidFill>
          </a:ln>
        </p:spPr>
      </p:pic>
      <p:pic>
        <p:nvPicPr>
          <p:cNvPr id="8" name="Picture 7" descr="A screenshot of a website&#10;&#10;Description automatically generated">
            <a:extLst>
              <a:ext uri="{FF2B5EF4-FFF2-40B4-BE49-F238E27FC236}">
                <a16:creationId xmlns:a16="http://schemas.microsoft.com/office/drawing/2014/main" id="{F04DF78B-6286-F418-7B48-6596B17E4DB4}"/>
              </a:ext>
            </a:extLst>
          </p:cNvPr>
          <p:cNvPicPr>
            <a:picLocks noChangeAspect="1"/>
          </p:cNvPicPr>
          <p:nvPr/>
        </p:nvPicPr>
        <p:blipFill rotWithShape="1">
          <a:blip r:embed="rId4">
            <a:extLst>
              <a:ext uri="{28A0092B-C50C-407E-A947-70E740481C1C}">
                <a14:useLocalDpi xmlns:a14="http://schemas.microsoft.com/office/drawing/2010/main" val="0"/>
              </a:ext>
            </a:extLst>
          </a:blip>
          <a:srcRect t="8101" b="11488"/>
          <a:stretch/>
        </p:blipFill>
        <p:spPr>
          <a:xfrm>
            <a:off x="6952031" y="2364119"/>
            <a:ext cx="5018616" cy="1769294"/>
          </a:xfrm>
          <a:prstGeom prst="rect">
            <a:avLst/>
          </a:prstGeom>
          <a:ln w="12700">
            <a:solidFill>
              <a:schemeClr val="bg2">
                <a:lumMod val="75000"/>
              </a:schemeClr>
            </a:solidFill>
          </a:ln>
        </p:spPr>
      </p:pic>
      <p:pic>
        <p:nvPicPr>
          <p:cNvPr id="10" name="Picture 9" descr="A white background with black text&#10;&#10;Description automatically generated">
            <a:extLst>
              <a:ext uri="{FF2B5EF4-FFF2-40B4-BE49-F238E27FC236}">
                <a16:creationId xmlns:a16="http://schemas.microsoft.com/office/drawing/2014/main" id="{0EE8A007-A968-682C-F835-45003A5DD02A}"/>
              </a:ext>
            </a:extLst>
          </p:cNvPr>
          <p:cNvPicPr>
            <a:picLocks noChangeAspect="1"/>
          </p:cNvPicPr>
          <p:nvPr/>
        </p:nvPicPr>
        <p:blipFill rotWithShape="1">
          <a:blip r:embed="rId5">
            <a:extLst>
              <a:ext uri="{28A0092B-C50C-407E-A947-70E740481C1C}">
                <a14:useLocalDpi xmlns:a14="http://schemas.microsoft.com/office/drawing/2010/main" val="0"/>
              </a:ext>
            </a:extLst>
          </a:blip>
          <a:srcRect l="1704" t="10074" r="2148" b="12742"/>
          <a:stretch/>
        </p:blipFill>
        <p:spPr>
          <a:xfrm>
            <a:off x="6952031" y="4398194"/>
            <a:ext cx="5018616" cy="1514475"/>
          </a:xfrm>
          <a:prstGeom prst="rect">
            <a:avLst/>
          </a:prstGeom>
          <a:ln w="12700">
            <a:solidFill>
              <a:schemeClr val="bg2">
                <a:lumMod val="75000"/>
              </a:schemeClr>
            </a:solidFill>
          </a:ln>
        </p:spPr>
      </p:pic>
      <p:pic>
        <p:nvPicPr>
          <p:cNvPr id="12" name="Picture 11" descr="A screenshot of a computer&#10;&#10;Description automatically generated">
            <a:extLst>
              <a:ext uri="{FF2B5EF4-FFF2-40B4-BE49-F238E27FC236}">
                <a16:creationId xmlns:a16="http://schemas.microsoft.com/office/drawing/2014/main" id="{A78665AD-C029-EE05-30CA-0BAC6DDE458D}"/>
              </a:ext>
            </a:extLst>
          </p:cNvPr>
          <p:cNvPicPr>
            <a:picLocks noChangeAspect="1"/>
          </p:cNvPicPr>
          <p:nvPr/>
        </p:nvPicPr>
        <p:blipFill rotWithShape="1">
          <a:blip r:embed="rId6">
            <a:extLst>
              <a:ext uri="{28A0092B-C50C-407E-A947-70E740481C1C}">
                <a14:useLocalDpi xmlns:a14="http://schemas.microsoft.com/office/drawing/2010/main" val="0"/>
              </a:ext>
            </a:extLst>
          </a:blip>
          <a:srcRect t="8491" r="-359" b="14004"/>
          <a:stretch/>
        </p:blipFill>
        <p:spPr>
          <a:xfrm>
            <a:off x="174878" y="4318081"/>
            <a:ext cx="5248275" cy="1594588"/>
          </a:xfrm>
          <a:prstGeom prst="rect">
            <a:avLst/>
          </a:prstGeom>
          <a:ln w="12700">
            <a:solidFill>
              <a:schemeClr val="bg2">
                <a:lumMod val="75000"/>
              </a:schemeClr>
            </a:solidFill>
          </a:ln>
        </p:spPr>
      </p:pic>
      <p:pic>
        <p:nvPicPr>
          <p:cNvPr id="14" name="Picture 13" descr="A screenshot of a website&#10;&#10;Description automatically generated">
            <a:extLst>
              <a:ext uri="{FF2B5EF4-FFF2-40B4-BE49-F238E27FC236}">
                <a16:creationId xmlns:a16="http://schemas.microsoft.com/office/drawing/2014/main" id="{2CB4C069-5877-F295-CE43-C7F873127A00}"/>
              </a:ext>
            </a:extLst>
          </p:cNvPr>
          <p:cNvPicPr>
            <a:picLocks noChangeAspect="1"/>
          </p:cNvPicPr>
          <p:nvPr/>
        </p:nvPicPr>
        <p:blipFill rotWithShape="1">
          <a:blip r:embed="rId7">
            <a:extLst>
              <a:ext uri="{28A0092B-C50C-407E-A947-70E740481C1C}">
                <a14:useLocalDpi xmlns:a14="http://schemas.microsoft.com/office/drawing/2010/main" val="0"/>
              </a:ext>
            </a:extLst>
          </a:blip>
          <a:srcRect t="5102" b="4287"/>
          <a:stretch/>
        </p:blipFill>
        <p:spPr>
          <a:xfrm>
            <a:off x="6952031" y="184878"/>
            <a:ext cx="5018616" cy="1871929"/>
          </a:xfrm>
          <a:prstGeom prst="rect">
            <a:avLst/>
          </a:prstGeom>
          <a:ln w="12700">
            <a:solidFill>
              <a:schemeClr val="bg2">
                <a:lumMod val="75000"/>
              </a:schemeClr>
            </a:solidFill>
          </a:ln>
        </p:spPr>
      </p:pic>
    </p:spTree>
    <p:extLst>
      <p:ext uri="{BB962C8B-B14F-4D97-AF65-F5344CB8AC3E}">
        <p14:creationId xmlns:p14="http://schemas.microsoft.com/office/powerpoint/2010/main" val="417676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1817096" cy="694944"/>
          </a:xfrm>
        </p:spPr>
        <p:txBody>
          <a:bodyPr>
            <a:normAutofit/>
          </a:bodyPr>
          <a:lstStyle/>
          <a:p>
            <a:r>
              <a:rPr lang="en-US" sz="2800" dirty="0"/>
              <a:t>GALE BUSINESS: INSIGHTS- </a:t>
            </a:r>
            <a:r>
              <a:rPr lang="en-US" sz="2800" dirty="0">
                <a:solidFill>
                  <a:schemeClr val="accent3"/>
                </a:solidFill>
              </a:rPr>
              <a:t>BROWSE CONTENT</a:t>
            </a:r>
          </a:p>
        </p:txBody>
      </p:sp>
      <p:sp>
        <p:nvSpPr>
          <p:cNvPr id="17" name="TextBox 16">
            <a:extLst>
              <a:ext uri="{FF2B5EF4-FFF2-40B4-BE49-F238E27FC236}">
                <a16:creationId xmlns:a16="http://schemas.microsoft.com/office/drawing/2014/main" id="{4271B12A-C091-01E5-695C-1D0EC31DBC68}"/>
              </a:ext>
            </a:extLst>
          </p:cNvPr>
          <p:cNvSpPr txBox="1"/>
          <p:nvPr/>
        </p:nvSpPr>
        <p:spPr>
          <a:xfrm>
            <a:off x="174879" y="1501168"/>
            <a:ext cx="5921121" cy="39703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Point and click browse functionality allows users to target specific content without building search terms.</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003865"/>
              </a:solidFill>
              <a:latin typeface="+mj-lt"/>
            </a:endParaRPr>
          </a:p>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003865"/>
                </a:solidFill>
                <a:effectLst/>
                <a:uLnTx/>
                <a:uFillTx/>
                <a:latin typeface="+mj-lt"/>
                <a:ea typeface="+mn-ea"/>
                <a:cs typeface="+mn-cs"/>
              </a:rPr>
              <a:t>Browsing options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Industries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Countries/Territories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Publications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Glossary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Financial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Investment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MarketLine Industry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3865"/>
                </a:solidFill>
                <a:effectLst/>
                <a:uLnTx/>
                <a:uFillTx/>
                <a:latin typeface="+mj-lt"/>
                <a:ea typeface="+mn-ea"/>
                <a:cs typeface="+mn-cs"/>
              </a:rPr>
              <a:t>Plunkett Reports</a:t>
            </a:r>
          </a:p>
        </p:txBody>
      </p:sp>
      <p:grpSp>
        <p:nvGrpSpPr>
          <p:cNvPr id="9" name="Group 8">
            <a:extLst>
              <a:ext uri="{FF2B5EF4-FFF2-40B4-BE49-F238E27FC236}">
                <a16:creationId xmlns:a16="http://schemas.microsoft.com/office/drawing/2014/main" id="{1647D615-4AC2-A786-01F5-AC8AF51458CF}"/>
              </a:ext>
            </a:extLst>
          </p:cNvPr>
          <p:cNvGrpSpPr/>
          <p:nvPr/>
        </p:nvGrpSpPr>
        <p:grpSpPr>
          <a:xfrm>
            <a:off x="6198432" y="1152898"/>
            <a:ext cx="5442186" cy="4836286"/>
            <a:chOff x="6198432" y="1181296"/>
            <a:chExt cx="5442186" cy="4836286"/>
          </a:xfrm>
        </p:grpSpPr>
        <p:pic>
          <p:nvPicPr>
            <p:cNvPr id="5" name="Picture 4" descr="A screenshot of a computer&#10;&#10;Description automatically generated">
              <a:extLst>
                <a:ext uri="{FF2B5EF4-FFF2-40B4-BE49-F238E27FC236}">
                  <a16:creationId xmlns:a16="http://schemas.microsoft.com/office/drawing/2014/main" id="{70C5EE05-AC00-DF67-A3C5-EF5BA0EBA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432" y="1181296"/>
              <a:ext cx="5442186" cy="4836286"/>
            </a:xfrm>
            <a:prstGeom prst="rect">
              <a:avLst/>
            </a:prstGeom>
            <a:ln w="12700">
              <a:solidFill>
                <a:schemeClr val="bg2">
                  <a:lumMod val="75000"/>
                </a:schemeClr>
              </a:solidFill>
            </a:ln>
          </p:spPr>
        </p:pic>
        <p:pic>
          <p:nvPicPr>
            <p:cNvPr id="8" name="Picture 7" descr="A screenshot of a computer&#10;&#10;Description automatically generated">
              <a:extLst>
                <a:ext uri="{FF2B5EF4-FFF2-40B4-BE49-F238E27FC236}">
                  <a16:creationId xmlns:a16="http://schemas.microsoft.com/office/drawing/2014/main" id="{B90B43F4-52D5-7857-F3A3-2EF354523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736" y="1490662"/>
              <a:ext cx="1171826" cy="2024063"/>
            </a:xfrm>
            <a:prstGeom prst="rect">
              <a:avLst/>
            </a:prstGeom>
            <a:ln w="22225">
              <a:solidFill>
                <a:schemeClr val="accent6"/>
              </a:solidFill>
            </a:ln>
          </p:spPr>
        </p:pic>
      </p:grpSp>
    </p:spTree>
    <p:extLst>
      <p:ext uri="{BB962C8B-B14F-4D97-AF65-F5344CB8AC3E}">
        <p14:creationId xmlns:p14="http://schemas.microsoft.com/office/powerpoint/2010/main" val="16099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1817096" cy="694944"/>
          </a:xfrm>
        </p:spPr>
        <p:txBody>
          <a:bodyPr>
            <a:normAutofit/>
          </a:bodyPr>
          <a:lstStyle/>
          <a:p>
            <a:r>
              <a:rPr lang="en-US" sz="2800" dirty="0"/>
              <a:t>GALE BUSINESS: INSIGHTS- </a:t>
            </a:r>
            <a:r>
              <a:rPr lang="en-US" sz="2800" dirty="0">
                <a:solidFill>
                  <a:schemeClr val="accent3"/>
                </a:solidFill>
              </a:rPr>
              <a:t>SEARCH CONTENT</a:t>
            </a:r>
          </a:p>
        </p:txBody>
      </p:sp>
      <p:grpSp>
        <p:nvGrpSpPr>
          <p:cNvPr id="11" name="Group 10">
            <a:extLst>
              <a:ext uri="{FF2B5EF4-FFF2-40B4-BE49-F238E27FC236}">
                <a16:creationId xmlns:a16="http://schemas.microsoft.com/office/drawing/2014/main" id="{E6EC390E-A178-D2E1-A010-BC214BBE338D}"/>
              </a:ext>
            </a:extLst>
          </p:cNvPr>
          <p:cNvGrpSpPr/>
          <p:nvPr/>
        </p:nvGrpSpPr>
        <p:grpSpPr>
          <a:xfrm>
            <a:off x="112968" y="1075705"/>
            <a:ext cx="6207184" cy="2533040"/>
            <a:chOff x="174878" y="985136"/>
            <a:chExt cx="6207184" cy="2533040"/>
          </a:xfrm>
        </p:grpSpPr>
        <p:sp>
          <p:nvSpPr>
            <p:cNvPr id="12" name="TextBox 11">
              <a:extLst>
                <a:ext uri="{FF2B5EF4-FFF2-40B4-BE49-F238E27FC236}">
                  <a16:creationId xmlns:a16="http://schemas.microsoft.com/office/drawing/2014/main" id="{BB5C1F3C-CFE6-D5E6-A7E5-A2A056167758}"/>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Basic Search</a:t>
              </a:r>
            </a:p>
          </p:txBody>
        </p:sp>
        <p:cxnSp>
          <p:nvCxnSpPr>
            <p:cNvPr id="13" name="Straight Connector 12">
              <a:extLst>
                <a:ext uri="{FF2B5EF4-FFF2-40B4-BE49-F238E27FC236}">
                  <a16:creationId xmlns:a16="http://schemas.microsoft.com/office/drawing/2014/main" id="{54B666AE-92F4-CD46-325F-96D6E44E5E0E}"/>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8A82EC-C22C-5ACA-ED80-700EB5E796D9}"/>
                </a:ext>
              </a:extLst>
            </p:cNvPr>
            <p:cNvSpPr txBox="1"/>
            <p:nvPr/>
          </p:nvSpPr>
          <p:spPr>
            <a:xfrm>
              <a:off x="174878" y="1486851"/>
              <a:ext cx="620718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Available on every page within the resource.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Predictive Text found within the Basic Search feature provides users with suggestions for topics of interest including:</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3865"/>
                  </a:solidFill>
                  <a:effectLst/>
                  <a:uLnTx/>
                  <a:uFillTx/>
                  <a:latin typeface="+mj-lt"/>
                  <a:ea typeface="+mn-ea"/>
                  <a:cs typeface="+mn-cs"/>
                </a:rPr>
                <a:t>Companies</a:t>
              </a:r>
            </a:p>
            <a:p>
              <a:pPr marL="742950" lvl="1" indent="-285750">
                <a:buFont typeface="Arial" panose="020B0604020202020204" pitchFamily="34" charset="0"/>
                <a:buChar char="•"/>
                <a:defRPr/>
              </a:pPr>
              <a:r>
                <a:rPr lang="en-US" dirty="0">
                  <a:solidFill>
                    <a:srgbClr val="003865"/>
                  </a:solidFill>
                  <a:latin typeface="+mj-lt"/>
                </a:rPr>
                <a:t>Industries</a:t>
              </a:r>
            </a:p>
            <a:p>
              <a:pPr marL="742950" lvl="1" indent="-285750">
                <a:buFont typeface="Arial" panose="020B0604020202020204" pitchFamily="34" charset="0"/>
                <a:buChar char="•"/>
                <a:defRPr/>
              </a:pPr>
              <a:r>
                <a:rPr lang="en-US" dirty="0">
                  <a:solidFill>
                    <a:srgbClr val="003865"/>
                  </a:solidFill>
                  <a:latin typeface="+mj-lt"/>
                </a:rPr>
                <a:t>Countries/Territories</a:t>
              </a:r>
              <a:endParaRPr kumimoji="0" lang="en-US" b="0" i="0" u="none" strike="noStrike" kern="1200" cap="none" spc="0" normalizeH="0" baseline="0" noProof="0" dirty="0">
                <a:ln>
                  <a:noFill/>
                </a:ln>
                <a:solidFill>
                  <a:srgbClr val="003865"/>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12F396D6-E936-9010-DC2F-1192DEFB6F7C}"/>
              </a:ext>
            </a:extLst>
          </p:cNvPr>
          <p:cNvGrpSpPr/>
          <p:nvPr/>
        </p:nvGrpSpPr>
        <p:grpSpPr>
          <a:xfrm>
            <a:off x="6572254" y="1074602"/>
            <a:ext cx="5295896" cy="4859450"/>
            <a:chOff x="6572254" y="1074602"/>
            <a:chExt cx="5295896" cy="4859450"/>
          </a:xfrm>
        </p:grpSpPr>
        <p:pic>
          <p:nvPicPr>
            <p:cNvPr id="10" name="Picture 9" descr="A screenshot of a computer&#10;&#10;Description automatically generated">
              <a:extLst>
                <a:ext uri="{FF2B5EF4-FFF2-40B4-BE49-F238E27FC236}">
                  <a16:creationId xmlns:a16="http://schemas.microsoft.com/office/drawing/2014/main" id="{FD2B79B8-A48C-1CB5-13B0-86A03ECFD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4" y="1074602"/>
              <a:ext cx="5295896" cy="4859450"/>
            </a:xfrm>
            <a:prstGeom prst="rect">
              <a:avLst/>
            </a:prstGeom>
            <a:ln w="12700">
              <a:solidFill>
                <a:schemeClr val="bg2">
                  <a:lumMod val="75000"/>
                </a:schemeClr>
              </a:solidFill>
            </a:ln>
          </p:spPr>
        </p:pic>
        <p:sp>
          <p:nvSpPr>
            <p:cNvPr id="15" name="Rectangle 14">
              <a:extLst>
                <a:ext uri="{FF2B5EF4-FFF2-40B4-BE49-F238E27FC236}">
                  <a16:creationId xmlns:a16="http://schemas.microsoft.com/office/drawing/2014/main" id="{CD1A7FEC-7CEB-D66B-0A04-086B6A4952B2}"/>
                </a:ext>
              </a:extLst>
            </p:cNvPr>
            <p:cNvSpPr/>
            <p:nvPr/>
          </p:nvSpPr>
          <p:spPr>
            <a:xfrm>
              <a:off x="6677024" y="2000250"/>
              <a:ext cx="2028825" cy="1428750"/>
            </a:xfrm>
            <a:prstGeom prst="rect">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183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C793C03F-CFC0-3C58-C561-A356EED9F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4" y="1063102"/>
            <a:ext cx="5295896" cy="4870949"/>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1817096" cy="694944"/>
          </a:xfrm>
        </p:spPr>
        <p:txBody>
          <a:bodyPr>
            <a:normAutofit/>
          </a:bodyPr>
          <a:lstStyle/>
          <a:p>
            <a:r>
              <a:rPr lang="en-US" sz="2800" dirty="0"/>
              <a:t>GALE BUSINESS: INSIGHTS- </a:t>
            </a:r>
            <a:r>
              <a:rPr lang="en-US" sz="2800" dirty="0">
                <a:solidFill>
                  <a:schemeClr val="accent3"/>
                </a:solidFill>
              </a:rPr>
              <a:t>SEARCH CONTENT</a:t>
            </a:r>
          </a:p>
        </p:txBody>
      </p:sp>
      <p:grpSp>
        <p:nvGrpSpPr>
          <p:cNvPr id="11" name="Group 10">
            <a:extLst>
              <a:ext uri="{FF2B5EF4-FFF2-40B4-BE49-F238E27FC236}">
                <a16:creationId xmlns:a16="http://schemas.microsoft.com/office/drawing/2014/main" id="{E6EC390E-A178-D2E1-A010-BC214BBE338D}"/>
              </a:ext>
            </a:extLst>
          </p:cNvPr>
          <p:cNvGrpSpPr/>
          <p:nvPr/>
        </p:nvGrpSpPr>
        <p:grpSpPr>
          <a:xfrm>
            <a:off x="112968" y="1075705"/>
            <a:ext cx="6207184" cy="2533040"/>
            <a:chOff x="174878" y="985136"/>
            <a:chExt cx="6207184" cy="2533040"/>
          </a:xfrm>
        </p:grpSpPr>
        <p:sp>
          <p:nvSpPr>
            <p:cNvPr id="12" name="TextBox 11">
              <a:extLst>
                <a:ext uri="{FF2B5EF4-FFF2-40B4-BE49-F238E27FC236}">
                  <a16:creationId xmlns:a16="http://schemas.microsoft.com/office/drawing/2014/main" id="{BB5C1F3C-CFE6-D5E6-A7E5-A2A056167758}"/>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Basic Search</a:t>
              </a:r>
            </a:p>
          </p:txBody>
        </p:sp>
        <p:cxnSp>
          <p:nvCxnSpPr>
            <p:cNvPr id="13" name="Straight Connector 12">
              <a:extLst>
                <a:ext uri="{FF2B5EF4-FFF2-40B4-BE49-F238E27FC236}">
                  <a16:creationId xmlns:a16="http://schemas.microsoft.com/office/drawing/2014/main" id="{54B666AE-92F4-CD46-325F-96D6E44E5E0E}"/>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8A82EC-C22C-5ACA-ED80-700EB5E796D9}"/>
                </a:ext>
              </a:extLst>
            </p:cNvPr>
            <p:cNvSpPr txBox="1"/>
            <p:nvPr/>
          </p:nvSpPr>
          <p:spPr>
            <a:xfrm>
              <a:off x="174878" y="1486851"/>
              <a:ext cx="620718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Available on every page within the resource.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Predictive Text found within the Basic Search feature provides users with suggestions for topics of interest including: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Companies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Industries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Countries/Territories</a:t>
              </a:r>
            </a:p>
          </p:txBody>
        </p:sp>
      </p:grpSp>
      <p:grpSp>
        <p:nvGrpSpPr>
          <p:cNvPr id="2" name="Group 1">
            <a:extLst>
              <a:ext uri="{FF2B5EF4-FFF2-40B4-BE49-F238E27FC236}">
                <a16:creationId xmlns:a16="http://schemas.microsoft.com/office/drawing/2014/main" id="{78B3CB12-AE8C-F2E2-D21A-B83C6E8FB2DB}"/>
              </a:ext>
            </a:extLst>
          </p:cNvPr>
          <p:cNvGrpSpPr/>
          <p:nvPr/>
        </p:nvGrpSpPr>
        <p:grpSpPr>
          <a:xfrm>
            <a:off x="112968" y="3593885"/>
            <a:ext cx="6207184" cy="2533040"/>
            <a:chOff x="174878" y="985136"/>
            <a:chExt cx="6207184" cy="2533040"/>
          </a:xfrm>
        </p:grpSpPr>
        <p:sp>
          <p:nvSpPr>
            <p:cNvPr id="5" name="TextBox 4">
              <a:extLst>
                <a:ext uri="{FF2B5EF4-FFF2-40B4-BE49-F238E27FC236}">
                  <a16:creationId xmlns:a16="http://schemas.microsoft.com/office/drawing/2014/main" id="{44A48CCF-6449-21E4-AB54-61B68A7D6966}"/>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Advanced Search</a:t>
              </a:r>
            </a:p>
          </p:txBody>
        </p:sp>
        <p:cxnSp>
          <p:nvCxnSpPr>
            <p:cNvPr id="6" name="Straight Connector 5">
              <a:extLst>
                <a:ext uri="{FF2B5EF4-FFF2-40B4-BE49-F238E27FC236}">
                  <a16:creationId xmlns:a16="http://schemas.microsoft.com/office/drawing/2014/main" id="{6A47BBEC-C54F-8669-839B-1704B599DCF9}"/>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2DAFEE-FF9B-7EF5-C647-612EEAB484A3}"/>
                </a:ext>
              </a:extLst>
            </p:cNvPr>
            <p:cNvSpPr txBox="1"/>
            <p:nvPr/>
          </p:nvSpPr>
          <p:spPr>
            <a:xfrm>
              <a:off x="174878" y="1486851"/>
              <a:ext cx="620718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Search based on a variety of limiters for more precise discovery.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Parameters include:</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3865"/>
                  </a:solidFill>
                  <a:effectLst/>
                  <a:uLnTx/>
                  <a:uFillTx/>
                  <a:latin typeface="+mj-lt"/>
                  <a:ea typeface="+mn-ea"/>
                  <a:cs typeface="+mn-cs"/>
                </a:rPr>
                <a:t>Full-Text</a:t>
              </a:r>
            </a:p>
            <a:p>
              <a:pPr marL="742950" lvl="1" indent="-285750">
                <a:buFont typeface="Arial" panose="020B0604020202020204" pitchFamily="34" charset="0"/>
                <a:buChar char="•"/>
                <a:defRPr/>
              </a:pPr>
              <a:r>
                <a:rPr lang="en-US" dirty="0">
                  <a:solidFill>
                    <a:srgbClr val="003865"/>
                  </a:solidFill>
                  <a:latin typeface="+mj-lt"/>
                </a:rPr>
                <a:t>Peer-Reviewed</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3865"/>
                  </a:solidFill>
                  <a:effectLst/>
                  <a:uLnTx/>
                  <a:uFillTx/>
                  <a:latin typeface="+mj-lt"/>
                  <a:ea typeface="+mn-ea"/>
                  <a:cs typeface="+mn-cs"/>
                </a:rPr>
                <a:t>Content </a:t>
              </a:r>
              <a:r>
                <a:rPr lang="en-US" dirty="0">
                  <a:solidFill>
                    <a:srgbClr val="003865"/>
                  </a:solidFill>
                  <a:latin typeface="+mj-lt"/>
                </a:rPr>
                <a:t>Type</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3865"/>
                  </a:solidFill>
                  <a:effectLst/>
                  <a:uLnTx/>
                  <a:uFillTx/>
                  <a:latin typeface="+mj-lt"/>
                  <a:ea typeface="+mn-ea"/>
                  <a:cs typeface="+mn-cs"/>
                </a:rPr>
                <a:t>Publication Date/Title</a:t>
              </a:r>
            </a:p>
          </p:txBody>
        </p:sp>
      </p:grpSp>
    </p:spTree>
    <p:extLst>
      <p:ext uri="{BB962C8B-B14F-4D97-AF65-F5344CB8AC3E}">
        <p14:creationId xmlns:p14="http://schemas.microsoft.com/office/powerpoint/2010/main" val="25920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7F8641D6-C48F-29C5-D56F-BF4997E7F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4" y="1079037"/>
            <a:ext cx="5295896" cy="4855014"/>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74879" y="250387"/>
            <a:ext cx="11817096" cy="694944"/>
          </a:xfrm>
        </p:spPr>
        <p:txBody>
          <a:bodyPr>
            <a:normAutofit/>
          </a:bodyPr>
          <a:lstStyle/>
          <a:p>
            <a:r>
              <a:rPr lang="en-US" sz="2800" dirty="0"/>
              <a:t>GALE BUSINESS: INSIGHTS- </a:t>
            </a:r>
            <a:r>
              <a:rPr lang="en-US" sz="2800" dirty="0">
                <a:solidFill>
                  <a:schemeClr val="accent3"/>
                </a:solidFill>
              </a:rPr>
              <a:t>FILTERS</a:t>
            </a:r>
          </a:p>
        </p:txBody>
      </p:sp>
      <p:grpSp>
        <p:nvGrpSpPr>
          <p:cNvPr id="11" name="Group 10">
            <a:extLst>
              <a:ext uri="{FF2B5EF4-FFF2-40B4-BE49-F238E27FC236}">
                <a16:creationId xmlns:a16="http://schemas.microsoft.com/office/drawing/2014/main" id="{E6EC390E-A178-D2E1-A010-BC214BBE338D}"/>
              </a:ext>
            </a:extLst>
          </p:cNvPr>
          <p:cNvGrpSpPr/>
          <p:nvPr/>
        </p:nvGrpSpPr>
        <p:grpSpPr>
          <a:xfrm>
            <a:off x="174878" y="1770649"/>
            <a:ext cx="6207184" cy="3087038"/>
            <a:chOff x="174878" y="985136"/>
            <a:chExt cx="6207184" cy="3087038"/>
          </a:xfrm>
        </p:grpSpPr>
        <p:sp>
          <p:nvSpPr>
            <p:cNvPr id="12" name="TextBox 11">
              <a:extLst>
                <a:ext uri="{FF2B5EF4-FFF2-40B4-BE49-F238E27FC236}">
                  <a16:creationId xmlns:a16="http://schemas.microsoft.com/office/drawing/2014/main" id="{BB5C1F3C-CFE6-D5E6-A7E5-A2A056167758}"/>
                </a:ext>
              </a:extLst>
            </p:cNvPr>
            <p:cNvSpPr txBox="1"/>
            <p:nvPr/>
          </p:nvSpPr>
          <p:spPr>
            <a:xfrm>
              <a:off x="174878" y="985136"/>
              <a:ext cx="5673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Filtering Options</a:t>
              </a:r>
            </a:p>
          </p:txBody>
        </p:sp>
        <p:cxnSp>
          <p:nvCxnSpPr>
            <p:cNvPr id="13" name="Straight Connector 12">
              <a:extLst>
                <a:ext uri="{FF2B5EF4-FFF2-40B4-BE49-F238E27FC236}">
                  <a16:creationId xmlns:a16="http://schemas.microsoft.com/office/drawing/2014/main" id="{54B666AE-92F4-CD46-325F-96D6E44E5E0E}"/>
                </a:ext>
              </a:extLst>
            </p:cNvPr>
            <p:cNvCxnSpPr>
              <a:cxnSpLocks/>
            </p:cNvCxnSpPr>
            <p:nvPr/>
          </p:nvCxnSpPr>
          <p:spPr>
            <a:xfrm>
              <a:off x="285750" y="1373518"/>
              <a:ext cx="572905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8A82EC-C22C-5ACA-ED80-700EB5E796D9}"/>
                </a:ext>
              </a:extLst>
            </p:cNvPr>
            <p:cNvSpPr txBox="1"/>
            <p:nvPr/>
          </p:nvSpPr>
          <p:spPr>
            <a:xfrm>
              <a:off x="174878" y="1486851"/>
              <a:ext cx="620718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Filters are found on the right side of a search results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mj-lt"/>
                </a:rPr>
                <a:t>Each can be easily toggled on and off to edit visible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mj-lt"/>
                  <a:ea typeface="+mn-ea"/>
                  <a:cs typeface="+mn-cs"/>
                </a:rPr>
                <a:t>Company Profiles can be filtered based on the types of content available on the page including:</a:t>
              </a:r>
            </a:p>
            <a:p>
              <a:pPr marL="742950" lvl="1" indent="-285750">
                <a:buFont typeface="Arial" panose="020B0604020202020204" pitchFamily="34" charset="0"/>
                <a:buChar char="•"/>
                <a:defRPr/>
              </a:pPr>
              <a:r>
                <a:rPr lang="en-US" dirty="0">
                  <a:solidFill>
                    <a:srgbClr val="003865"/>
                  </a:solidFill>
                  <a:latin typeface="+mj-lt"/>
                </a:rPr>
                <a:t>Chronology</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03865"/>
                  </a:solidFill>
                  <a:effectLst/>
                  <a:uLnTx/>
                  <a:uFillTx/>
                  <a:latin typeface="+mj-lt"/>
                  <a:ea typeface="+mn-ea"/>
                  <a:cs typeface="+mn-cs"/>
                </a:rPr>
                <a:t>Company History</a:t>
              </a:r>
            </a:p>
            <a:p>
              <a:pPr marL="742950" lvl="1" indent="-285750">
                <a:buFont typeface="Arial" panose="020B0604020202020204" pitchFamily="34" charset="0"/>
                <a:buChar char="•"/>
                <a:defRPr/>
              </a:pPr>
              <a:r>
                <a:rPr lang="en-US" dirty="0">
                  <a:solidFill>
                    <a:srgbClr val="003865"/>
                  </a:solidFill>
                  <a:latin typeface="+mj-lt"/>
                </a:rPr>
                <a:t>SWOT Analysis</a:t>
              </a:r>
              <a:endParaRPr kumimoji="0" lang="en-US" b="0" i="0" u="none" strike="noStrike" kern="1200" cap="none" spc="0" normalizeH="0" baseline="0" noProof="0" dirty="0">
                <a:ln>
                  <a:noFill/>
                </a:ln>
                <a:solidFill>
                  <a:srgbClr val="003865"/>
                </a:solidFill>
                <a:effectLst/>
                <a:uLnTx/>
                <a:uFillTx/>
                <a:latin typeface="+mj-lt"/>
                <a:ea typeface="+mn-ea"/>
                <a:cs typeface="+mn-cs"/>
              </a:endParaRPr>
            </a:p>
          </p:txBody>
        </p:sp>
      </p:grpSp>
    </p:spTree>
    <p:extLst>
      <p:ext uri="{BB962C8B-B14F-4D97-AF65-F5344CB8AC3E}">
        <p14:creationId xmlns:p14="http://schemas.microsoft.com/office/powerpoint/2010/main" val="37208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TotalTime>
  <Words>1810</Words>
  <Application>Microsoft Office PowerPoint</Application>
  <PresentationFormat>Widescreen</PresentationFormat>
  <Paragraphs>173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DIN-Medium</vt:lpstr>
      <vt:lpstr>Open Sans</vt:lpstr>
      <vt:lpstr>2_Office Theme</vt:lpstr>
      <vt:lpstr>PowerPoint Presentation</vt:lpstr>
      <vt:lpstr>GALE BUSINESS: INSIGHTS</vt:lpstr>
      <vt:lpstr>GALE BUSINESS: INSIGHTS</vt:lpstr>
      <vt:lpstr>CONTENT DISCOVERY</vt:lpstr>
      <vt:lpstr>GALE BUSINESS: INSIGHTS</vt:lpstr>
      <vt:lpstr>GALE BUSINESS: INSIGHTS- BROWSE CONTENT</vt:lpstr>
      <vt:lpstr>GALE BUSINESS: INSIGHTS- SEARCH CONTENT</vt:lpstr>
      <vt:lpstr>GALE BUSINESS: INSIGHTS- SEARCH CONTENT</vt:lpstr>
      <vt:lpstr>GALE BUSINESS: INSIGHTS- FILTERS</vt:lpstr>
      <vt:lpstr>PROFILE TYPES</vt:lpstr>
      <vt:lpstr>GALE BUSINESS: INSIGHTS- COMPANY PROFILES</vt:lpstr>
      <vt:lpstr>GALE BUSINESS: INSIGHTS- INDUSTRY PROFILES</vt:lpstr>
      <vt:lpstr>GALE BUSINESS: INSIGHTS- COUNTRY/TERRITORY PROFILES</vt:lpstr>
      <vt:lpstr>COMPARISON CHARTS</vt:lpstr>
      <vt:lpstr>GALE BUSINESS: INSIGHTS- COMPARISON CHARTS</vt:lpstr>
      <vt:lpstr>GALE BUSINESS: INSIGHTS- COMPARISON CHARTS</vt:lpstr>
      <vt:lpstr>GALE BUSINESS: INSIGHTS- COMPARISON CHARTS</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Winters, Amber</dc:creator>
  <cp:lastModifiedBy>Winters, Amber</cp:lastModifiedBy>
  <cp:revision>1</cp:revision>
  <dcterms:created xsi:type="dcterms:W3CDTF">2023-11-30T20:19:11Z</dcterms:created>
  <dcterms:modified xsi:type="dcterms:W3CDTF">2023-12-20T17:35:04Z</dcterms:modified>
</cp:coreProperties>
</file>